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227" r:id="rId1"/>
    <p:sldMasterId id="2147484270" r:id="rId2"/>
    <p:sldMasterId id="2147484282" r:id="rId3"/>
  </p:sldMasterIdLst>
  <p:notesMasterIdLst>
    <p:notesMasterId r:id="rId36"/>
  </p:notesMasterIdLst>
  <p:handoutMasterIdLst>
    <p:handoutMasterId r:id="rId37"/>
  </p:handoutMasterIdLst>
  <p:sldIdLst>
    <p:sldId id="493" r:id="rId4"/>
    <p:sldId id="497" r:id="rId5"/>
    <p:sldId id="524" r:id="rId6"/>
    <p:sldId id="498" r:id="rId7"/>
    <p:sldId id="531" r:id="rId8"/>
    <p:sldId id="539" r:id="rId9"/>
    <p:sldId id="540" r:id="rId10"/>
    <p:sldId id="535" r:id="rId11"/>
    <p:sldId id="546" r:id="rId12"/>
    <p:sldId id="555" r:id="rId13"/>
    <p:sldId id="551" r:id="rId14"/>
    <p:sldId id="552" r:id="rId15"/>
    <p:sldId id="569" r:id="rId16"/>
    <p:sldId id="566" r:id="rId17"/>
    <p:sldId id="567" r:id="rId18"/>
    <p:sldId id="570" r:id="rId19"/>
    <p:sldId id="571" r:id="rId20"/>
    <p:sldId id="572" r:id="rId21"/>
    <p:sldId id="573" r:id="rId22"/>
    <p:sldId id="574" r:id="rId23"/>
    <p:sldId id="575" r:id="rId24"/>
    <p:sldId id="568" r:id="rId25"/>
    <p:sldId id="563" r:id="rId26"/>
    <p:sldId id="578" r:id="rId27"/>
    <p:sldId id="529" r:id="rId28"/>
    <p:sldId id="564" r:id="rId29"/>
    <p:sldId id="579" r:id="rId30"/>
    <p:sldId id="580" r:id="rId31"/>
    <p:sldId id="581" r:id="rId32"/>
    <p:sldId id="582" r:id="rId33"/>
    <p:sldId id="489" r:id="rId34"/>
    <p:sldId id="530" r:id="rId35"/>
  </p:sldIdLst>
  <p:sldSz cx="9144000" cy="6858000" type="screen4x3"/>
  <p:notesSz cx="9874250" cy="6797675"/>
  <p:defaultTextStyle>
    <a:defPPr>
      <a:defRPr lang="th-TH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ngsana New" pitchFamily="18" charset="-34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ngsana New" pitchFamily="18" charset="-34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ngsana New" pitchFamily="18" charset="-34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ngsana New" pitchFamily="18" charset="-34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ngsana New" pitchFamily="18" charset="-34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ngsana New" pitchFamily="18" charset="-34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ngsana New" pitchFamily="18" charset="-34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ngsana New" pitchFamily="18" charset="-34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ngsana New" pitchFamily="18" charset="-34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 userDrawn="1">
          <p15:clr>
            <a:srgbClr val="A4A3A4"/>
          </p15:clr>
        </p15:guide>
        <p15:guide id="2" pos="311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FFFFF"/>
    <a:srgbClr val="CC0000"/>
    <a:srgbClr val="000099"/>
    <a:srgbClr val="0000CC"/>
    <a:srgbClr val="D9FFFF"/>
    <a:srgbClr val="FFE5FF"/>
    <a:srgbClr val="FFCCFF"/>
    <a:srgbClr val="FFFFCC"/>
    <a:srgbClr val="660066"/>
    <a:srgbClr val="6302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73" autoAdjust="0"/>
    <p:restoredTop sz="86906" autoAdjust="0"/>
  </p:normalViewPr>
  <p:slideViewPr>
    <p:cSldViewPr>
      <p:cViewPr varScale="1">
        <p:scale>
          <a:sx n="116" d="100"/>
          <a:sy n="116" d="100"/>
        </p:scale>
        <p:origin x="166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0" d="100"/>
          <a:sy n="40" d="100"/>
        </p:scale>
        <p:origin x="-1488" y="-90"/>
      </p:cViewPr>
      <p:guideLst>
        <p:guide orient="horz" pos="2141"/>
        <p:guide pos="311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4278841" cy="339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93126" y="1"/>
            <a:ext cx="4278841" cy="339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583AADD-A212-4FE8-8347-F3D460FC7C4B}" type="datetime1">
              <a:rPr lang="th-TH"/>
              <a:pPr>
                <a:defRPr/>
              </a:pPr>
              <a:t>31/07/63</a:t>
            </a:fld>
            <a:endParaRPr lang="th-TH"/>
          </a:p>
        </p:txBody>
      </p:sp>
      <p:sp>
        <p:nvSpPr>
          <p:cNvPr id="819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6456613"/>
            <a:ext cx="4278841" cy="339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819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93126" y="6456613"/>
            <a:ext cx="4278841" cy="339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7141011-F153-4B31-8AB5-5766DE215A71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983840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4278841" cy="33988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95411" y="1"/>
            <a:ext cx="4278841" cy="33988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800"/>
            </a:lvl1pPr>
          </a:lstStyle>
          <a:p>
            <a:pPr>
              <a:defRPr/>
            </a:pPr>
            <a:fld id="{0940A435-7B07-478D-BA19-EF4375F78FC6}" type="datetime1">
              <a:rPr lang="th-TH"/>
              <a:pPr>
                <a:defRPr/>
              </a:pPr>
              <a:t>31/07/63</a:t>
            </a:fld>
            <a:endParaRPr lang="th-TH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36913" y="509588"/>
            <a:ext cx="3400425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16567" y="3228896"/>
            <a:ext cx="7241117" cy="305895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noProof="0" smtClean="0"/>
              <a:t>Click to edit Master text styles</a:t>
            </a:r>
          </a:p>
          <a:p>
            <a:pPr lvl="1"/>
            <a:r>
              <a:rPr lang="th-TH" noProof="0" smtClean="0"/>
              <a:t>Second level</a:t>
            </a:r>
          </a:p>
          <a:p>
            <a:pPr lvl="2"/>
            <a:r>
              <a:rPr lang="th-TH" noProof="0" smtClean="0"/>
              <a:t>Third level</a:t>
            </a:r>
          </a:p>
          <a:p>
            <a:pPr lvl="3"/>
            <a:r>
              <a:rPr lang="th-TH" noProof="0" smtClean="0"/>
              <a:t>Fourth level</a:t>
            </a:r>
          </a:p>
          <a:p>
            <a:pPr lvl="4"/>
            <a:r>
              <a:rPr lang="th-TH" noProof="0" smtClean="0"/>
              <a:t>Fifth level</a:t>
            </a:r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6457792"/>
            <a:ext cx="4278841" cy="33988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48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95411" y="6457792"/>
            <a:ext cx="4278841" cy="33988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800"/>
            </a:lvl1pPr>
          </a:lstStyle>
          <a:p>
            <a:pPr>
              <a:defRPr/>
            </a:pPr>
            <a:fld id="{24EA6FE1-880F-43E2-A77B-70BB649353CD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517672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ngsana New" pitchFamily="18" charset="-34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ngsana New" pitchFamily="18" charset="-34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ngsana New" pitchFamily="18" charset="-34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ngsana New" pitchFamily="18" charset="-34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ngsana New" pitchFamily="18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48633-6712-40EC-9FAB-88974F01C8ED}" type="slidenum">
              <a:rPr lang="th-TH" smtClean="0">
                <a:solidFill>
                  <a:srgbClr val="000000"/>
                </a:solidFill>
              </a:rPr>
              <a:pPr/>
              <a:t>1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5192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48633-6712-40EC-9FAB-88974F01C8ED}" type="slidenum">
              <a:rPr lang="th-TH" smtClean="0">
                <a:solidFill>
                  <a:srgbClr val="000000"/>
                </a:solidFill>
              </a:rPr>
              <a:pPr/>
              <a:t>10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9262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48633-6712-40EC-9FAB-88974F01C8ED}" type="slidenum">
              <a:rPr lang="th-TH" smtClean="0">
                <a:solidFill>
                  <a:srgbClr val="000000"/>
                </a:solidFill>
              </a:rPr>
              <a:pPr/>
              <a:t>11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621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48633-6712-40EC-9FAB-88974F01C8ED}" type="slidenum">
              <a:rPr lang="th-TH" smtClean="0">
                <a:solidFill>
                  <a:srgbClr val="000000"/>
                </a:solidFill>
              </a:rPr>
              <a:pPr/>
              <a:t>12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3338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48633-6712-40EC-9FAB-88974F01C8ED}" type="slidenum">
              <a:rPr lang="th-TH" smtClean="0">
                <a:solidFill>
                  <a:srgbClr val="000000"/>
                </a:solidFill>
              </a:rPr>
              <a:pPr/>
              <a:t>13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9489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48633-6712-40EC-9FAB-88974F01C8ED}" type="slidenum">
              <a:rPr lang="th-TH" smtClean="0">
                <a:solidFill>
                  <a:srgbClr val="000000"/>
                </a:solidFill>
              </a:rPr>
              <a:pPr/>
              <a:t>14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6127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48633-6712-40EC-9FAB-88974F01C8ED}" type="slidenum">
              <a:rPr lang="th-TH" smtClean="0">
                <a:solidFill>
                  <a:srgbClr val="000000"/>
                </a:solidFill>
              </a:rPr>
              <a:pPr/>
              <a:t>15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7813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48633-6712-40EC-9FAB-88974F01C8ED}" type="slidenum">
              <a:rPr lang="th-TH" smtClean="0">
                <a:solidFill>
                  <a:srgbClr val="000000"/>
                </a:solidFill>
              </a:rPr>
              <a:pPr/>
              <a:t>16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7706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48633-6712-40EC-9FAB-88974F01C8ED}" type="slidenum">
              <a:rPr lang="th-TH" smtClean="0">
                <a:solidFill>
                  <a:srgbClr val="000000"/>
                </a:solidFill>
              </a:rPr>
              <a:pPr/>
              <a:t>17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0777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48633-6712-40EC-9FAB-88974F01C8ED}" type="slidenum">
              <a:rPr lang="th-TH" smtClean="0">
                <a:solidFill>
                  <a:srgbClr val="000000"/>
                </a:solidFill>
              </a:rPr>
              <a:pPr/>
              <a:t>18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2558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48633-6712-40EC-9FAB-88974F01C8ED}" type="slidenum">
              <a:rPr lang="th-TH" smtClean="0">
                <a:solidFill>
                  <a:srgbClr val="000000"/>
                </a:solidFill>
              </a:rPr>
              <a:pPr/>
              <a:t>19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659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48633-6712-40EC-9FAB-88974F01C8ED}" type="slidenum">
              <a:rPr lang="th-TH" smtClean="0">
                <a:solidFill>
                  <a:srgbClr val="000000"/>
                </a:solidFill>
              </a:rPr>
              <a:pPr/>
              <a:t>2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5192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48633-6712-40EC-9FAB-88974F01C8ED}" type="slidenum">
              <a:rPr lang="th-TH" smtClean="0">
                <a:solidFill>
                  <a:srgbClr val="000000"/>
                </a:solidFill>
              </a:rPr>
              <a:pPr/>
              <a:t>20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7976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48633-6712-40EC-9FAB-88974F01C8ED}" type="slidenum">
              <a:rPr lang="th-TH" smtClean="0">
                <a:solidFill>
                  <a:srgbClr val="000000"/>
                </a:solidFill>
              </a:rPr>
              <a:pPr/>
              <a:t>21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1591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48633-6712-40EC-9FAB-88974F01C8ED}" type="slidenum">
              <a:rPr lang="th-TH" smtClean="0">
                <a:solidFill>
                  <a:srgbClr val="000000"/>
                </a:solidFill>
              </a:rPr>
              <a:pPr/>
              <a:t>22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6528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48633-6712-40EC-9FAB-88974F01C8ED}" type="slidenum">
              <a:rPr lang="th-TH" smtClean="0">
                <a:solidFill>
                  <a:srgbClr val="000000"/>
                </a:solidFill>
              </a:rPr>
              <a:pPr/>
              <a:t>23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5925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48633-6712-40EC-9FAB-88974F01C8ED}" type="slidenum">
              <a:rPr lang="th-TH" smtClean="0">
                <a:solidFill>
                  <a:srgbClr val="000000"/>
                </a:solidFill>
              </a:rPr>
              <a:pPr/>
              <a:t>24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9420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48633-6712-40EC-9FAB-88974F01C8ED}" type="slidenum">
              <a:rPr lang="th-TH" smtClean="0">
                <a:solidFill>
                  <a:srgbClr val="000000"/>
                </a:solidFill>
              </a:rPr>
              <a:pPr/>
              <a:t>25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1906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48633-6712-40EC-9FAB-88974F01C8ED}" type="slidenum">
              <a:rPr lang="th-TH" smtClean="0">
                <a:solidFill>
                  <a:srgbClr val="000000"/>
                </a:solidFill>
              </a:rPr>
              <a:pPr/>
              <a:t>26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72119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48633-6712-40EC-9FAB-88974F01C8ED}" type="slidenum">
              <a:rPr lang="th-TH" smtClean="0">
                <a:solidFill>
                  <a:srgbClr val="000000"/>
                </a:solidFill>
              </a:rPr>
              <a:pPr/>
              <a:t>27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5564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48633-6712-40EC-9FAB-88974F01C8ED}" type="slidenum">
              <a:rPr lang="th-TH" smtClean="0">
                <a:solidFill>
                  <a:srgbClr val="000000"/>
                </a:solidFill>
              </a:rPr>
              <a:pPr/>
              <a:t>28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21747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48633-6712-40EC-9FAB-88974F01C8ED}" type="slidenum">
              <a:rPr lang="th-TH" smtClean="0">
                <a:solidFill>
                  <a:srgbClr val="000000"/>
                </a:solidFill>
              </a:rPr>
              <a:pPr/>
              <a:t>29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013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48633-6712-40EC-9FAB-88974F01C8ED}" type="slidenum">
              <a:rPr lang="th-TH" smtClean="0">
                <a:solidFill>
                  <a:srgbClr val="000000"/>
                </a:solidFill>
              </a:rPr>
              <a:pPr/>
              <a:t>3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84682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48633-6712-40EC-9FAB-88974F01C8ED}" type="slidenum">
              <a:rPr lang="th-TH" smtClean="0">
                <a:solidFill>
                  <a:srgbClr val="000000"/>
                </a:solidFill>
              </a:rPr>
              <a:pPr/>
              <a:t>30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54479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fld id="{F315DC6A-5EF7-4C27-B7DC-84D7C7F54784}" type="slidenum">
              <a:rPr lang="en-US" altLang="th-TH" sz="1800" smtClean="0"/>
              <a:pPr/>
              <a:t>31</a:t>
            </a:fld>
            <a:endParaRPr lang="th-TH" altLang="th-TH" sz="1800" smtClean="0"/>
          </a:p>
        </p:txBody>
      </p:sp>
      <p:sp>
        <p:nvSpPr>
          <p:cNvPr id="75779" name="Rectangle 7"/>
          <p:cNvSpPr txBox="1">
            <a:spLocks noGrp="1" noChangeArrowheads="1"/>
          </p:cNvSpPr>
          <p:nvPr/>
        </p:nvSpPr>
        <p:spPr bwMode="auto">
          <a:xfrm>
            <a:off x="5595411" y="6457792"/>
            <a:ext cx="4278841" cy="339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r"/>
            <a:fld id="{5496FB40-392C-4DEE-AFDB-2F412CFDDF9A}" type="slidenum">
              <a:rPr lang="en-US" altLang="th-TH" sz="1800"/>
              <a:pPr algn="r"/>
              <a:t>31</a:t>
            </a:fld>
            <a:endParaRPr lang="th-TH" altLang="th-TH" sz="1800"/>
          </a:p>
        </p:txBody>
      </p:sp>
      <p:sp>
        <p:nvSpPr>
          <p:cNvPr id="757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US" altLang="th-TH" smtClean="0"/>
          </a:p>
        </p:txBody>
      </p:sp>
    </p:spTree>
    <p:extLst>
      <p:ext uri="{BB962C8B-B14F-4D97-AF65-F5344CB8AC3E}">
        <p14:creationId xmlns:p14="http://schemas.microsoft.com/office/powerpoint/2010/main" val="424838627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48633-6712-40EC-9FAB-88974F01C8ED}" type="slidenum">
              <a:rPr lang="th-TH" smtClean="0">
                <a:solidFill>
                  <a:srgbClr val="000000"/>
                </a:solidFill>
              </a:rPr>
              <a:pPr/>
              <a:t>32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571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48633-6712-40EC-9FAB-88974F01C8ED}" type="slidenum">
              <a:rPr lang="th-TH" smtClean="0">
                <a:solidFill>
                  <a:srgbClr val="000000"/>
                </a:solidFill>
              </a:rPr>
              <a:pPr/>
              <a:t>4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5192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48633-6712-40EC-9FAB-88974F01C8ED}" type="slidenum">
              <a:rPr lang="th-TH" smtClean="0">
                <a:solidFill>
                  <a:srgbClr val="000000"/>
                </a:solidFill>
              </a:rPr>
              <a:pPr/>
              <a:t>5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2841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48633-6712-40EC-9FAB-88974F01C8ED}" type="slidenum">
              <a:rPr lang="th-TH" smtClean="0">
                <a:solidFill>
                  <a:srgbClr val="000000"/>
                </a:solidFill>
              </a:rPr>
              <a:pPr/>
              <a:t>6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6805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48633-6712-40EC-9FAB-88974F01C8ED}" type="slidenum">
              <a:rPr lang="th-TH" smtClean="0">
                <a:solidFill>
                  <a:srgbClr val="000000"/>
                </a:solidFill>
              </a:rPr>
              <a:pPr/>
              <a:t>7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4160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48633-6712-40EC-9FAB-88974F01C8ED}" type="slidenum">
              <a:rPr lang="th-TH" smtClean="0">
                <a:solidFill>
                  <a:srgbClr val="000000"/>
                </a:solidFill>
              </a:rPr>
              <a:pPr/>
              <a:t>8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6339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48633-6712-40EC-9FAB-88974F01C8ED}" type="slidenum">
              <a:rPr lang="th-TH" smtClean="0">
                <a:solidFill>
                  <a:srgbClr val="000000"/>
                </a:solidFill>
              </a:rPr>
              <a:pPr/>
              <a:t>9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925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96B6D8-603B-4FFF-8B5E-EE273A404742}" type="datetime1">
              <a:rPr lang="th-TH" smtClean="0"/>
              <a:t>31/07/63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9EF648-A15E-442C-B40C-E00053F7F30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1663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94E3E8-947F-41A1-91D7-DA220EC69047}" type="datetime1">
              <a:rPr lang="th-TH" smtClean="0"/>
              <a:t>31/07/63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5AF176-A1EA-4EAE-94C4-E8A7593025D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793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DB1D46-7C48-4346-B538-C54CB7E3F80B}" type="datetime1">
              <a:rPr lang="th-TH" smtClean="0"/>
              <a:t>31/07/63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477CB8-7BB9-42FB-A44A-046741144B4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756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BE24581-503C-41E0-A249-54308C070C7C}" type="datetime1">
              <a:rPr lang="th-TH" smtClean="0">
                <a:solidFill>
                  <a:prstClr val="black">
                    <a:lumMod val="95000"/>
                    <a:lumOff val="5000"/>
                  </a:prstClr>
                </a:solidFill>
              </a:rPr>
              <a:t>31/07/63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8476DD-0C42-4D7C-92EF-51E8FCABFBE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887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173A4D-A190-4606-B2E1-5CD77D233A18}" type="datetime1">
              <a:rPr lang="th-TH" smtClean="0">
                <a:solidFill>
                  <a:prstClr val="black">
                    <a:lumMod val="95000"/>
                    <a:lumOff val="5000"/>
                  </a:prstClr>
                </a:solidFill>
              </a:rPr>
              <a:t>31/07/63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F94348-E33C-4604-90EE-BF55F73FFAA2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023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1550F7-7754-4962-939B-B29A0A839115}" type="datetime1">
              <a:rPr lang="th-TH" smtClean="0">
                <a:solidFill>
                  <a:prstClr val="black">
                    <a:lumMod val="95000"/>
                    <a:lumOff val="5000"/>
                  </a:prstClr>
                </a:solidFill>
              </a:rPr>
              <a:t>31/07/63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C34B2E-399F-4961-8996-9B60DA1D6CC0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4390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1275C9-A4F1-4073-BDF9-130D2F7A598F}" type="datetime1">
              <a:rPr lang="th-TH" smtClean="0">
                <a:solidFill>
                  <a:prstClr val="black">
                    <a:lumMod val="95000"/>
                    <a:lumOff val="5000"/>
                  </a:prstClr>
                </a:solidFill>
              </a:rPr>
              <a:t>31/07/63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B19DA8-35EF-4AFB-B3AA-3E9679C0A275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4340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C5DA08-1302-4292-A53A-352669BD9116}" type="datetime1">
              <a:rPr lang="th-TH" smtClean="0">
                <a:solidFill>
                  <a:prstClr val="black">
                    <a:lumMod val="95000"/>
                    <a:lumOff val="5000"/>
                  </a:prstClr>
                </a:solidFill>
              </a:rPr>
              <a:t>31/07/63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0B9B0D-D7A0-40F8-83EF-0596BB5920A0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4548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80F973-D54B-4456-AA1C-CF6195DDD89D}" type="datetime1">
              <a:rPr lang="th-TH" smtClean="0">
                <a:solidFill>
                  <a:prstClr val="black">
                    <a:lumMod val="95000"/>
                    <a:lumOff val="5000"/>
                  </a:prstClr>
                </a:solidFill>
              </a:rPr>
              <a:t>31/07/63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F2564B-D160-449D-AF25-1000B31C2EAB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4244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9B360-E043-441C-8667-FB961E748660}" type="datetime1">
              <a:rPr lang="th-TH" smtClean="0">
                <a:solidFill>
                  <a:prstClr val="black">
                    <a:lumMod val="95000"/>
                    <a:lumOff val="5000"/>
                  </a:prstClr>
                </a:solidFill>
              </a:rPr>
              <a:t>31/07/63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8FFF6-F288-4CE3-8948-CED96850B5AC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4903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C34B718-D236-4199-9163-6DE154E408BC}" type="datetime1">
              <a:rPr lang="th-TH" smtClean="0">
                <a:solidFill>
                  <a:prstClr val="black">
                    <a:lumMod val="95000"/>
                    <a:lumOff val="5000"/>
                  </a:prstClr>
                </a:solidFill>
              </a:rPr>
              <a:t>31/07/63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803F3D-90BB-4ADF-B8E4-254B36B76721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034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5FD5F8-3E85-4B9B-8240-F9652071E027}" type="datetime1">
              <a:rPr lang="th-TH" smtClean="0"/>
              <a:t>31/07/63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DABEC9-FE95-4019-B6A7-56DC6515957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6502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FBDFDF-57DD-4D45-B1C3-D558B2DFD748}" type="datetime1">
              <a:rPr lang="th-TH" smtClean="0">
                <a:solidFill>
                  <a:prstClr val="black">
                    <a:lumMod val="95000"/>
                    <a:lumOff val="5000"/>
                  </a:prstClr>
                </a:solidFill>
              </a:rPr>
              <a:t>31/07/63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3A1CFE-98A9-44EB-987D-7F3B220A0A26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736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812F95-C09C-4DFA-942F-713433F2CBA8}" type="datetime1">
              <a:rPr lang="th-TH" smtClean="0">
                <a:solidFill>
                  <a:prstClr val="black">
                    <a:lumMod val="95000"/>
                    <a:lumOff val="5000"/>
                  </a:prstClr>
                </a:solidFill>
              </a:rPr>
              <a:t>31/07/63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59B618-82F0-4013-AB9C-EE3CA1D4CB3D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338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937218-C5AA-4A25-B731-7C6429E7DFB0}" type="datetime1">
              <a:rPr lang="th-TH" smtClean="0">
                <a:solidFill>
                  <a:prstClr val="black">
                    <a:lumMod val="95000"/>
                    <a:lumOff val="5000"/>
                  </a:prstClr>
                </a:solidFill>
              </a:rPr>
              <a:t>31/07/63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1C568B-85DC-462D-B504-8272B1CC02D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0404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Rectangle 105"/>
          <p:cNvSpPr/>
          <p:nvPr/>
        </p:nvSpPr>
        <p:spPr>
          <a:xfrm rot="2700000">
            <a:off x="7446946" y="993285"/>
            <a:ext cx="13716" cy="4185404"/>
          </a:xfrm>
          <a:custGeom>
            <a:avLst/>
            <a:gdLst/>
            <a:ahLst/>
            <a:cxnLst/>
            <a:rect l="l" t="t" r="r" b="b"/>
            <a:pathLst>
              <a:path w="13716" h="4185404">
                <a:moveTo>
                  <a:pt x="0" y="13716"/>
                </a:moveTo>
                <a:lnTo>
                  <a:pt x="13716" y="0"/>
                </a:lnTo>
                <a:lnTo>
                  <a:pt x="13716" y="4185404"/>
                </a:lnTo>
                <a:lnTo>
                  <a:pt x="0" y="4171688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09" name="Group 408"/>
          <p:cNvGrpSpPr/>
          <p:nvPr/>
        </p:nvGrpSpPr>
        <p:grpSpPr>
          <a:xfrm>
            <a:off x="0" y="420256"/>
            <a:ext cx="9144000" cy="3795497"/>
            <a:chOff x="0" y="420256"/>
            <a:chExt cx="12188952" cy="3795497"/>
          </a:xfrm>
        </p:grpSpPr>
        <p:cxnSp>
          <p:nvCxnSpPr>
            <p:cNvPr id="410" name="Straight Connector 409"/>
            <p:cNvCxnSpPr/>
            <p:nvPr/>
          </p:nvCxnSpPr>
          <p:spPr>
            <a:xfrm>
              <a:off x="0" y="4215753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" name="Straight Connector 410"/>
            <p:cNvCxnSpPr/>
            <p:nvPr/>
          </p:nvCxnSpPr>
          <p:spPr>
            <a:xfrm>
              <a:off x="0" y="3794032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" name="Straight Connector 411"/>
            <p:cNvCxnSpPr/>
            <p:nvPr/>
          </p:nvCxnSpPr>
          <p:spPr>
            <a:xfrm>
              <a:off x="0" y="3372310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3" name="Straight Connector 412"/>
            <p:cNvCxnSpPr/>
            <p:nvPr/>
          </p:nvCxnSpPr>
          <p:spPr>
            <a:xfrm>
              <a:off x="0" y="2950588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" name="Straight Connector 413"/>
            <p:cNvCxnSpPr/>
            <p:nvPr/>
          </p:nvCxnSpPr>
          <p:spPr>
            <a:xfrm>
              <a:off x="0" y="2528866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" name="Straight Connector 414"/>
            <p:cNvCxnSpPr/>
            <p:nvPr/>
          </p:nvCxnSpPr>
          <p:spPr>
            <a:xfrm>
              <a:off x="0" y="2107144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" name="Straight Connector 415"/>
            <p:cNvCxnSpPr/>
            <p:nvPr/>
          </p:nvCxnSpPr>
          <p:spPr>
            <a:xfrm>
              <a:off x="0" y="1685422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" name="Straight Connector 416"/>
            <p:cNvCxnSpPr/>
            <p:nvPr/>
          </p:nvCxnSpPr>
          <p:spPr>
            <a:xfrm>
              <a:off x="0" y="1263700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8" name="Straight Connector 417"/>
            <p:cNvCxnSpPr/>
            <p:nvPr/>
          </p:nvCxnSpPr>
          <p:spPr>
            <a:xfrm>
              <a:off x="0" y="841978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" name="Straight Connector 418"/>
            <p:cNvCxnSpPr/>
            <p:nvPr/>
          </p:nvCxnSpPr>
          <p:spPr>
            <a:xfrm>
              <a:off x="0" y="420256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0" name="Rectangle 379"/>
          <p:cNvSpPr/>
          <p:nvPr/>
        </p:nvSpPr>
        <p:spPr>
          <a:xfrm rot="18900000" flipV="1">
            <a:off x="8146056" y="-427079"/>
            <a:ext cx="13716" cy="2816931"/>
          </a:xfrm>
          <a:custGeom>
            <a:avLst/>
            <a:gdLst/>
            <a:ahLst/>
            <a:cxnLst/>
            <a:rect l="l" t="t" r="r" b="b"/>
            <a:pathLst>
              <a:path w="13716" h="2816931">
                <a:moveTo>
                  <a:pt x="0" y="2816931"/>
                </a:moveTo>
                <a:lnTo>
                  <a:pt x="13716" y="2803216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21" name="Rectangle 56"/>
          <p:cNvSpPr/>
          <p:nvPr/>
        </p:nvSpPr>
        <p:spPr>
          <a:xfrm>
            <a:off x="1" y="0"/>
            <a:ext cx="8865825" cy="4572004"/>
          </a:xfrm>
          <a:custGeom>
            <a:avLst/>
            <a:gdLst/>
            <a:ahLst/>
            <a:cxnLst/>
            <a:rect l="l" t="t" r="r" b="b"/>
            <a:pathLst>
              <a:path w="8865825" h="4572004">
                <a:moveTo>
                  <a:pt x="5901406" y="4"/>
                </a:moveTo>
                <a:lnTo>
                  <a:pt x="5915122" y="4"/>
                </a:lnTo>
                <a:lnTo>
                  <a:pt x="5915122" y="4572004"/>
                </a:lnTo>
                <a:lnTo>
                  <a:pt x="5901406" y="4572004"/>
                </a:lnTo>
                <a:close/>
                <a:moveTo>
                  <a:pt x="5058348" y="3"/>
                </a:moveTo>
                <a:lnTo>
                  <a:pt x="5072064" y="3"/>
                </a:lnTo>
                <a:lnTo>
                  <a:pt x="5072064" y="4572003"/>
                </a:lnTo>
                <a:lnTo>
                  <a:pt x="5058348" y="4572003"/>
                </a:lnTo>
                <a:close/>
                <a:moveTo>
                  <a:pt x="6322935" y="2"/>
                </a:moveTo>
                <a:lnTo>
                  <a:pt x="6336651" y="2"/>
                </a:lnTo>
                <a:lnTo>
                  <a:pt x="6336651" y="4572002"/>
                </a:lnTo>
                <a:lnTo>
                  <a:pt x="6322935" y="4572002"/>
                </a:lnTo>
                <a:close/>
                <a:moveTo>
                  <a:pt x="5479877" y="2"/>
                </a:moveTo>
                <a:lnTo>
                  <a:pt x="5493593" y="2"/>
                </a:lnTo>
                <a:lnTo>
                  <a:pt x="5493593" y="4572002"/>
                </a:lnTo>
                <a:lnTo>
                  <a:pt x="5479877" y="4572002"/>
                </a:lnTo>
                <a:close/>
                <a:moveTo>
                  <a:pt x="4636819" y="2"/>
                </a:moveTo>
                <a:lnTo>
                  <a:pt x="4650535" y="2"/>
                </a:lnTo>
                <a:lnTo>
                  <a:pt x="4650535" y="4572002"/>
                </a:lnTo>
                <a:lnTo>
                  <a:pt x="4636819" y="4572002"/>
                </a:lnTo>
                <a:close/>
                <a:moveTo>
                  <a:pt x="4215290" y="2"/>
                </a:moveTo>
                <a:lnTo>
                  <a:pt x="4229006" y="2"/>
                </a:lnTo>
                <a:lnTo>
                  <a:pt x="4229006" y="4572002"/>
                </a:lnTo>
                <a:lnTo>
                  <a:pt x="4215290" y="4572002"/>
                </a:lnTo>
                <a:close/>
                <a:moveTo>
                  <a:pt x="421529" y="2"/>
                </a:moveTo>
                <a:lnTo>
                  <a:pt x="435245" y="2"/>
                </a:lnTo>
                <a:lnTo>
                  <a:pt x="435245" y="4572002"/>
                </a:lnTo>
                <a:lnTo>
                  <a:pt x="421529" y="4572002"/>
                </a:lnTo>
                <a:close/>
                <a:moveTo>
                  <a:pt x="0" y="2"/>
                </a:moveTo>
                <a:lnTo>
                  <a:pt x="13716" y="2"/>
                </a:lnTo>
                <a:lnTo>
                  <a:pt x="13716" y="4572002"/>
                </a:lnTo>
                <a:lnTo>
                  <a:pt x="0" y="4572002"/>
                </a:lnTo>
                <a:close/>
                <a:moveTo>
                  <a:pt x="3372232" y="1"/>
                </a:moveTo>
                <a:lnTo>
                  <a:pt x="3385948" y="1"/>
                </a:lnTo>
                <a:lnTo>
                  <a:pt x="3385948" y="4572001"/>
                </a:lnTo>
                <a:lnTo>
                  <a:pt x="3372232" y="4572001"/>
                </a:lnTo>
                <a:close/>
                <a:moveTo>
                  <a:pt x="8852109" y="0"/>
                </a:moveTo>
                <a:lnTo>
                  <a:pt x="8865825" y="0"/>
                </a:lnTo>
                <a:lnTo>
                  <a:pt x="8865825" y="4572000"/>
                </a:lnTo>
                <a:lnTo>
                  <a:pt x="8852109" y="4572000"/>
                </a:lnTo>
                <a:close/>
                <a:moveTo>
                  <a:pt x="8430580" y="0"/>
                </a:moveTo>
                <a:lnTo>
                  <a:pt x="8444296" y="0"/>
                </a:lnTo>
                <a:lnTo>
                  <a:pt x="8444296" y="4572000"/>
                </a:lnTo>
                <a:lnTo>
                  <a:pt x="8430580" y="4572000"/>
                </a:lnTo>
                <a:close/>
                <a:moveTo>
                  <a:pt x="8009051" y="0"/>
                </a:moveTo>
                <a:lnTo>
                  <a:pt x="8022767" y="0"/>
                </a:lnTo>
                <a:lnTo>
                  <a:pt x="8022767" y="4572000"/>
                </a:lnTo>
                <a:lnTo>
                  <a:pt x="8009051" y="4572000"/>
                </a:lnTo>
                <a:close/>
                <a:moveTo>
                  <a:pt x="7587522" y="0"/>
                </a:moveTo>
                <a:lnTo>
                  <a:pt x="7601238" y="0"/>
                </a:lnTo>
                <a:lnTo>
                  <a:pt x="7601238" y="4572000"/>
                </a:lnTo>
                <a:lnTo>
                  <a:pt x="7587522" y="4572000"/>
                </a:lnTo>
                <a:close/>
                <a:moveTo>
                  <a:pt x="7165993" y="0"/>
                </a:moveTo>
                <a:lnTo>
                  <a:pt x="7179709" y="0"/>
                </a:lnTo>
                <a:lnTo>
                  <a:pt x="7179709" y="4572000"/>
                </a:lnTo>
                <a:lnTo>
                  <a:pt x="7165993" y="4572000"/>
                </a:lnTo>
                <a:close/>
                <a:moveTo>
                  <a:pt x="6744464" y="0"/>
                </a:moveTo>
                <a:lnTo>
                  <a:pt x="6758180" y="0"/>
                </a:lnTo>
                <a:lnTo>
                  <a:pt x="6758180" y="4572000"/>
                </a:lnTo>
                <a:lnTo>
                  <a:pt x="6744464" y="4572000"/>
                </a:lnTo>
                <a:close/>
                <a:moveTo>
                  <a:pt x="3793761" y="0"/>
                </a:moveTo>
                <a:lnTo>
                  <a:pt x="3807477" y="0"/>
                </a:lnTo>
                <a:lnTo>
                  <a:pt x="3807477" y="4572000"/>
                </a:lnTo>
                <a:lnTo>
                  <a:pt x="3793761" y="4572000"/>
                </a:lnTo>
                <a:close/>
                <a:moveTo>
                  <a:pt x="2950703" y="0"/>
                </a:moveTo>
                <a:lnTo>
                  <a:pt x="2964419" y="0"/>
                </a:lnTo>
                <a:lnTo>
                  <a:pt x="2964419" y="4572000"/>
                </a:lnTo>
                <a:lnTo>
                  <a:pt x="2950703" y="4572000"/>
                </a:lnTo>
                <a:close/>
                <a:moveTo>
                  <a:pt x="2529174" y="0"/>
                </a:moveTo>
                <a:lnTo>
                  <a:pt x="2542890" y="0"/>
                </a:lnTo>
                <a:lnTo>
                  <a:pt x="2542890" y="4572000"/>
                </a:lnTo>
                <a:lnTo>
                  <a:pt x="2529174" y="4572000"/>
                </a:lnTo>
                <a:close/>
                <a:moveTo>
                  <a:pt x="2107645" y="0"/>
                </a:moveTo>
                <a:lnTo>
                  <a:pt x="2121361" y="0"/>
                </a:lnTo>
                <a:lnTo>
                  <a:pt x="2121361" y="4572000"/>
                </a:lnTo>
                <a:lnTo>
                  <a:pt x="2107645" y="4572000"/>
                </a:lnTo>
                <a:close/>
                <a:moveTo>
                  <a:pt x="1686116" y="0"/>
                </a:moveTo>
                <a:lnTo>
                  <a:pt x="1699832" y="0"/>
                </a:lnTo>
                <a:lnTo>
                  <a:pt x="1699832" y="4572000"/>
                </a:lnTo>
                <a:lnTo>
                  <a:pt x="1686116" y="4572000"/>
                </a:lnTo>
                <a:close/>
                <a:moveTo>
                  <a:pt x="1264587" y="0"/>
                </a:moveTo>
                <a:lnTo>
                  <a:pt x="1278303" y="0"/>
                </a:lnTo>
                <a:lnTo>
                  <a:pt x="1278303" y="4572000"/>
                </a:lnTo>
                <a:lnTo>
                  <a:pt x="1264587" y="4572000"/>
                </a:lnTo>
                <a:close/>
                <a:moveTo>
                  <a:pt x="843058" y="0"/>
                </a:moveTo>
                <a:lnTo>
                  <a:pt x="856774" y="0"/>
                </a:lnTo>
                <a:lnTo>
                  <a:pt x="856774" y="4572000"/>
                </a:lnTo>
                <a:lnTo>
                  <a:pt x="843058" y="457200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22" name="Rectangle 87"/>
          <p:cNvSpPr/>
          <p:nvPr/>
        </p:nvSpPr>
        <p:spPr>
          <a:xfrm rot="2700000">
            <a:off x="2311242" y="-967047"/>
            <a:ext cx="13716" cy="6570294"/>
          </a:xfrm>
          <a:custGeom>
            <a:avLst/>
            <a:gdLst/>
            <a:ahLst/>
            <a:cxnLst/>
            <a:rect l="l" t="t" r="r" b="b"/>
            <a:pathLst>
              <a:path w="13716" h="6570294">
                <a:moveTo>
                  <a:pt x="0" y="6556578"/>
                </a:moveTo>
                <a:lnTo>
                  <a:pt x="13716" y="6570294"/>
                </a:lnTo>
                <a:lnTo>
                  <a:pt x="13716" y="6570294"/>
                </a:lnTo>
                <a:lnTo>
                  <a:pt x="0" y="6556578"/>
                </a:lnTo>
                <a:close/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23" name="Rectangle 88"/>
          <p:cNvSpPr/>
          <p:nvPr/>
        </p:nvSpPr>
        <p:spPr>
          <a:xfrm rot="2700000">
            <a:off x="3186527" y="-953751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24" name="Rectangle 89"/>
          <p:cNvSpPr/>
          <p:nvPr/>
        </p:nvSpPr>
        <p:spPr>
          <a:xfrm rot="2700000">
            <a:off x="4029713" y="-953750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7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25" name="Rectangle 90"/>
          <p:cNvSpPr/>
          <p:nvPr/>
        </p:nvSpPr>
        <p:spPr>
          <a:xfrm rot="2700000">
            <a:off x="4872899" y="-953750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26" name="Rectangle 91"/>
          <p:cNvSpPr/>
          <p:nvPr/>
        </p:nvSpPr>
        <p:spPr>
          <a:xfrm rot="2700000">
            <a:off x="5716086" y="-953749"/>
            <a:ext cx="13716" cy="6479501"/>
          </a:xfrm>
          <a:custGeom>
            <a:avLst/>
            <a:gdLst/>
            <a:ahLst/>
            <a:cxnLst/>
            <a:rect l="l" t="t" r="r" b="b"/>
            <a:pathLst>
              <a:path w="13716" h="6479501">
                <a:moveTo>
                  <a:pt x="0" y="13716"/>
                </a:moveTo>
                <a:lnTo>
                  <a:pt x="13716" y="0"/>
                </a:lnTo>
                <a:lnTo>
                  <a:pt x="13716" y="6465785"/>
                </a:lnTo>
                <a:lnTo>
                  <a:pt x="0" y="647950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27" name="Rectangle 92"/>
          <p:cNvSpPr/>
          <p:nvPr/>
        </p:nvSpPr>
        <p:spPr>
          <a:xfrm rot="2700000">
            <a:off x="6559272" y="-953750"/>
            <a:ext cx="13716" cy="6479502"/>
          </a:xfrm>
          <a:custGeom>
            <a:avLst/>
            <a:gdLst/>
            <a:ahLst/>
            <a:cxnLst/>
            <a:rect l="l" t="t" r="r" b="b"/>
            <a:pathLst>
              <a:path w="13716" h="6479502">
                <a:moveTo>
                  <a:pt x="0" y="13716"/>
                </a:moveTo>
                <a:lnTo>
                  <a:pt x="13716" y="0"/>
                </a:lnTo>
                <a:lnTo>
                  <a:pt x="13715" y="6465787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28" name="Rectangle 93"/>
          <p:cNvSpPr/>
          <p:nvPr/>
        </p:nvSpPr>
        <p:spPr>
          <a:xfrm rot="2700000">
            <a:off x="7126799" y="-278554"/>
            <a:ext cx="13716" cy="5699824"/>
          </a:xfrm>
          <a:custGeom>
            <a:avLst/>
            <a:gdLst/>
            <a:ahLst/>
            <a:cxnLst/>
            <a:rect l="l" t="t" r="r" b="b"/>
            <a:pathLst>
              <a:path w="13716" h="5699824">
                <a:moveTo>
                  <a:pt x="0" y="0"/>
                </a:moveTo>
                <a:lnTo>
                  <a:pt x="13716" y="13717"/>
                </a:lnTo>
                <a:lnTo>
                  <a:pt x="13716" y="5686109"/>
                </a:lnTo>
                <a:lnTo>
                  <a:pt x="1" y="5699824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29" name="Rectangle 95"/>
          <p:cNvSpPr/>
          <p:nvPr/>
        </p:nvSpPr>
        <p:spPr>
          <a:xfrm rot="2700000">
            <a:off x="7969986" y="1747381"/>
            <a:ext cx="13716" cy="3314931"/>
          </a:xfrm>
          <a:custGeom>
            <a:avLst/>
            <a:gdLst/>
            <a:ahLst/>
            <a:cxnLst/>
            <a:rect l="l" t="t" r="r" b="b"/>
            <a:pathLst>
              <a:path w="13716" h="3314931">
                <a:moveTo>
                  <a:pt x="0" y="0"/>
                </a:moveTo>
                <a:lnTo>
                  <a:pt x="13716" y="13716"/>
                </a:lnTo>
                <a:lnTo>
                  <a:pt x="13716" y="3301215"/>
                </a:lnTo>
                <a:lnTo>
                  <a:pt x="0" y="331493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30" name="Rectangle 96"/>
          <p:cNvSpPr/>
          <p:nvPr/>
        </p:nvSpPr>
        <p:spPr>
          <a:xfrm rot="2700000">
            <a:off x="8391577" y="2765192"/>
            <a:ext cx="13716" cy="2122490"/>
          </a:xfrm>
          <a:custGeom>
            <a:avLst/>
            <a:gdLst/>
            <a:ahLst/>
            <a:cxnLst/>
            <a:rect l="l" t="t" r="r" b="b"/>
            <a:pathLst>
              <a:path w="13716" h="2122490">
                <a:moveTo>
                  <a:pt x="0" y="0"/>
                </a:moveTo>
                <a:lnTo>
                  <a:pt x="13716" y="13716"/>
                </a:lnTo>
                <a:lnTo>
                  <a:pt x="13716" y="2108774"/>
                </a:lnTo>
                <a:lnTo>
                  <a:pt x="0" y="212249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31" name="Rectangle 97"/>
          <p:cNvSpPr/>
          <p:nvPr/>
        </p:nvSpPr>
        <p:spPr>
          <a:xfrm rot="2700000">
            <a:off x="8813172" y="3783010"/>
            <a:ext cx="13717" cy="930041"/>
          </a:xfrm>
          <a:custGeom>
            <a:avLst/>
            <a:gdLst/>
            <a:ahLst/>
            <a:cxnLst/>
            <a:rect l="l" t="t" r="r" b="b"/>
            <a:pathLst>
              <a:path w="13717" h="930041">
                <a:moveTo>
                  <a:pt x="0" y="0"/>
                </a:moveTo>
                <a:lnTo>
                  <a:pt x="13717" y="13717"/>
                </a:lnTo>
                <a:lnTo>
                  <a:pt x="13717" y="916324"/>
                </a:lnTo>
                <a:lnTo>
                  <a:pt x="1" y="93004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32" name="Rectangle 102"/>
          <p:cNvSpPr/>
          <p:nvPr/>
        </p:nvSpPr>
        <p:spPr>
          <a:xfrm rot="2700000">
            <a:off x="203277" y="-93899"/>
            <a:ext cx="13716" cy="608068"/>
          </a:xfrm>
          <a:custGeom>
            <a:avLst/>
            <a:gdLst/>
            <a:ahLst/>
            <a:cxnLst/>
            <a:rect l="l" t="t" r="r" b="b"/>
            <a:pathLst>
              <a:path w="13716" h="608068">
                <a:moveTo>
                  <a:pt x="0" y="13716"/>
                </a:moveTo>
                <a:lnTo>
                  <a:pt x="13716" y="0"/>
                </a:lnTo>
                <a:lnTo>
                  <a:pt x="13716" y="608068"/>
                </a:lnTo>
                <a:lnTo>
                  <a:pt x="0" y="59435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33" name="Rectangle 103"/>
          <p:cNvSpPr/>
          <p:nvPr/>
        </p:nvSpPr>
        <p:spPr>
          <a:xfrm rot="2700000">
            <a:off x="624870" y="-268529"/>
            <a:ext cx="13716" cy="1800514"/>
          </a:xfrm>
          <a:custGeom>
            <a:avLst/>
            <a:gdLst/>
            <a:ahLst/>
            <a:cxnLst/>
            <a:rect l="l" t="t" r="r" b="b"/>
            <a:pathLst>
              <a:path w="13716" h="1800514">
                <a:moveTo>
                  <a:pt x="0" y="13716"/>
                </a:moveTo>
                <a:lnTo>
                  <a:pt x="13716" y="0"/>
                </a:lnTo>
                <a:lnTo>
                  <a:pt x="13716" y="1800514"/>
                </a:lnTo>
                <a:lnTo>
                  <a:pt x="0" y="1786798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34" name="Rectangle 104"/>
          <p:cNvSpPr/>
          <p:nvPr/>
        </p:nvSpPr>
        <p:spPr>
          <a:xfrm rot="2700000">
            <a:off x="1046463" y="-443158"/>
            <a:ext cx="13716" cy="2992958"/>
          </a:xfrm>
          <a:custGeom>
            <a:avLst/>
            <a:gdLst/>
            <a:ahLst/>
            <a:cxnLst/>
            <a:rect l="l" t="t" r="r" b="b"/>
            <a:pathLst>
              <a:path w="13716" h="2992958">
                <a:moveTo>
                  <a:pt x="0" y="13716"/>
                </a:moveTo>
                <a:lnTo>
                  <a:pt x="13716" y="0"/>
                </a:lnTo>
                <a:lnTo>
                  <a:pt x="13716" y="2992958"/>
                </a:lnTo>
                <a:lnTo>
                  <a:pt x="0" y="297924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35" name="Rectangle 105"/>
          <p:cNvSpPr/>
          <p:nvPr/>
        </p:nvSpPr>
        <p:spPr>
          <a:xfrm rot="2700000">
            <a:off x="1468056" y="-617788"/>
            <a:ext cx="13716" cy="4185404"/>
          </a:xfrm>
          <a:custGeom>
            <a:avLst/>
            <a:gdLst/>
            <a:ahLst/>
            <a:cxnLst/>
            <a:rect l="l" t="t" r="r" b="b"/>
            <a:pathLst>
              <a:path w="13716" h="4185404">
                <a:moveTo>
                  <a:pt x="0" y="13716"/>
                </a:moveTo>
                <a:lnTo>
                  <a:pt x="13716" y="0"/>
                </a:lnTo>
                <a:lnTo>
                  <a:pt x="13716" y="4185404"/>
                </a:lnTo>
                <a:lnTo>
                  <a:pt x="0" y="4171688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36" name="Rectangle 106"/>
          <p:cNvSpPr/>
          <p:nvPr/>
        </p:nvSpPr>
        <p:spPr>
          <a:xfrm rot="2700000">
            <a:off x="1889649" y="-792416"/>
            <a:ext cx="13716" cy="5377849"/>
          </a:xfrm>
          <a:custGeom>
            <a:avLst/>
            <a:gdLst/>
            <a:ahLst/>
            <a:cxnLst/>
            <a:rect l="l" t="t" r="r" b="b"/>
            <a:pathLst>
              <a:path w="13716" h="5377849">
                <a:moveTo>
                  <a:pt x="0" y="13716"/>
                </a:moveTo>
                <a:lnTo>
                  <a:pt x="13716" y="0"/>
                </a:lnTo>
                <a:lnTo>
                  <a:pt x="13716" y="5377849"/>
                </a:lnTo>
                <a:lnTo>
                  <a:pt x="0" y="536413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37" name="Rectangle 148"/>
          <p:cNvSpPr/>
          <p:nvPr/>
        </p:nvSpPr>
        <p:spPr>
          <a:xfrm rot="18900000" flipV="1">
            <a:off x="2070569" y="-450209"/>
            <a:ext cx="13716" cy="5889566"/>
          </a:xfrm>
          <a:custGeom>
            <a:avLst/>
            <a:gdLst/>
            <a:ahLst/>
            <a:cxnLst/>
            <a:rect l="l" t="t" r="r" b="b"/>
            <a:pathLst>
              <a:path w="13716" h="5889566">
                <a:moveTo>
                  <a:pt x="13716" y="5889566"/>
                </a:moveTo>
                <a:lnTo>
                  <a:pt x="13716" y="0"/>
                </a:lnTo>
                <a:lnTo>
                  <a:pt x="0" y="13716"/>
                </a:lnTo>
                <a:lnTo>
                  <a:pt x="0" y="587585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38" name="Rectangle 323"/>
          <p:cNvSpPr/>
          <p:nvPr/>
        </p:nvSpPr>
        <p:spPr>
          <a:xfrm rot="18900000" flipV="1">
            <a:off x="1648976" y="567610"/>
            <a:ext cx="13716" cy="4697119"/>
          </a:xfrm>
          <a:custGeom>
            <a:avLst/>
            <a:gdLst/>
            <a:ahLst/>
            <a:cxnLst/>
            <a:rect l="l" t="t" r="r" b="b"/>
            <a:pathLst>
              <a:path w="13716" h="4697119">
                <a:moveTo>
                  <a:pt x="13716" y="4697119"/>
                </a:moveTo>
                <a:lnTo>
                  <a:pt x="13716" y="0"/>
                </a:lnTo>
                <a:lnTo>
                  <a:pt x="0" y="13716"/>
                </a:lnTo>
                <a:lnTo>
                  <a:pt x="0" y="468340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39" name="Rectangle 324"/>
          <p:cNvSpPr/>
          <p:nvPr/>
        </p:nvSpPr>
        <p:spPr>
          <a:xfrm rot="18900000" flipV="1">
            <a:off x="1227383" y="1585424"/>
            <a:ext cx="13716" cy="3504674"/>
          </a:xfrm>
          <a:custGeom>
            <a:avLst/>
            <a:gdLst/>
            <a:ahLst/>
            <a:cxnLst/>
            <a:rect l="l" t="t" r="r" b="b"/>
            <a:pathLst>
              <a:path w="13716" h="3504674">
                <a:moveTo>
                  <a:pt x="13716" y="3504674"/>
                </a:moveTo>
                <a:lnTo>
                  <a:pt x="13716" y="0"/>
                </a:lnTo>
                <a:lnTo>
                  <a:pt x="0" y="13716"/>
                </a:lnTo>
                <a:lnTo>
                  <a:pt x="0" y="3490958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40" name="Rectangle 325"/>
          <p:cNvSpPr/>
          <p:nvPr/>
        </p:nvSpPr>
        <p:spPr>
          <a:xfrm rot="18900000" flipV="1">
            <a:off x="805790" y="2603242"/>
            <a:ext cx="13716" cy="2312226"/>
          </a:xfrm>
          <a:custGeom>
            <a:avLst/>
            <a:gdLst/>
            <a:ahLst/>
            <a:cxnLst/>
            <a:rect l="l" t="t" r="r" b="b"/>
            <a:pathLst>
              <a:path w="13716" h="2312226">
                <a:moveTo>
                  <a:pt x="13716" y="2312226"/>
                </a:moveTo>
                <a:lnTo>
                  <a:pt x="13716" y="0"/>
                </a:lnTo>
                <a:lnTo>
                  <a:pt x="0" y="13716"/>
                </a:lnTo>
                <a:lnTo>
                  <a:pt x="0" y="229851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41" name="Rectangle 326"/>
          <p:cNvSpPr/>
          <p:nvPr/>
        </p:nvSpPr>
        <p:spPr>
          <a:xfrm rot="18900000" flipV="1">
            <a:off x="384198" y="3621057"/>
            <a:ext cx="13716" cy="1119782"/>
          </a:xfrm>
          <a:custGeom>
            <a:avLst/>
            <a:gdLst/>
            <a:ahLst/>
            <a:cxnLst/>
            <a:rect l="l" t="t" r="r" b="b"/>
            <a:pathLst>
              <a:path w="13716" h="1119782">
                <a:moveTo>
                  <a:pt x="13716" y="1119782"/>
                </a:moveTo>
                <a:lnTo>
                  <a:pt x="13716" y="0"/>
                </a:lnTo>
                <a:lnTo>
                  <a:pt x="0" y="13716"/>
                </a:lnTo>
                <a:lnTo>
                  <a:pt x="0" y="110606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42" name="Rectangle 371"/>
          <p:cNvSpPr/>
          <p:nvPr/>
        </p:nvSpPr>
        <p:spPr>
          <a:xfrm rot="18900000" flipV="1">
            <a:off x="2705180" y="-953749"/>
            <a:ext cx="13716" cy="6479500"/>
          </a:xfrm>
          <a:custGeom>
            <a:avLst/>
            <a:gdLst/>
            <a:ahLst/>
            <a:cxnLst/>
            <a:rect l="l" t="t" r="r" b="b"/>
            <a:pathLst>
              <a:path w="13716" h="6479500">
                <a:moveTo>
                  <a:pt x="0" y="6479500"/>
                </a:moveTo>
                <a:lnTo>
                  <a:pt x="13716" y="646578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43" name="Rectangle 373"/>
          <p:cNvSpPr/>
          <p:nvPr/>
        </p:nvSpPr>
        <p:spPr>
          <a:xfrm rot="18900000" flipV="1">
            <a:off x="4391552" y="-953749"/>
            <a:ext cx="13716" cy="6479500"/>
          </a:xfrm>
          <a:custGeom>
            <a:avLst/>
            <a:gdLst/>
            <a:ahLst/>
            <a:cxnLst/>
            <a:rect l="l" t="t" r="r" b="b"/>
            <a:pathLst>
              <a:path w="13716" h="6479500">
                <a:moveTo>
                  <a:pt x="0" y="6479500"/>
                </a:moveTo>
                <a:lnTo>
                  <a:pt x="13716" y="6465784"/>
                </a:lnTo>
                <a:lnTo>
                  <a:pt x="13716" y="0"/>
                </a:lnTo>
                <a:lnTo>
                  <a:pt x="0" y="13715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44" name="Rectangle 375"/>
          <p:cNvSpPr/>
          <p:nvPr/>
        </p:nvSpPr>
        <p:spPr>
          <a:xfrm rot="18900000" flipV="1">
            <a:off x="6077925" y="-953749"/>
            <a:ext cx="13716" cy="6479501"/>
          </a:xfrm>
          <a:custGeom>
            <a:avLst/>
            <a:gdLst/>
            <a:ahLst/>
            <a:cxnLst/>
            <a:rect l="l" t="t" r="r" b="b"/>
            <a:pathLst>
              <a:path w="13716" h="6479501">
                <a:moveTo>
                  <a:pt x="0" y="6479501"/>
                </a:moveTo>
                <a:lnTo>
                  <a:pt x="13716" y="6465785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45" name="Rectangle 376"/>
          <p:cNvSpPr/>
          <p:nvPr/>
        </p:nvSpPr>
        <p:spPr>
          <a:xfrm rot="18900000" flipV="1">
            <a:off x="6881278" y="-950966"/>
            <a:ext cx="13716" cy="6394268"/>
          </a:xfrm>
          <a:custGeom>
            <a:avLst/>
            <a:gdLst/>
            <a:ahLst/>
            <a:cxnLst/>
            <a:rect l="l" t="t" r="r" b="b"/>
            <a:pathLst>
              <a:path w="13716" h="6394268">
                <a:moveTo>
                  <a:pt x="13716" y="6380553"/>
                </a:moveTo>
                <a:lnTo>
                  <a:pt x="13716" y="13716"/>
                </a:lnTo>
                <a:lnTo>
                  <a:pt x="0" y="0"/>
                </a:lnTo>
                <a:lnTo>
                  <a:pt x="0" y="6394268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46" name="Rectangle 377"/>
          <p:cNvSpPr/>
          <p:nvPr/>
        </p:nvSpPr>
        <p:spPr>
          <a:xfrm rot="18900000" flipV="1">
            <a:off x="7302869" y="-776336"/>
            <a:ext cx="13717" cy="5201823"/>
          </a:xfrm>
          <a:custGeom>
            <a:avLst/>
            <a:gdLst/>
            <a:ahLst/>
            <a:cxnLst/>
            <a:rect l="l" t="t" r="r" b="b"/>
            <a:pathLst>
              <a:path w="13717" h="5201823">
                <a:moveTo>
                  <a:pt x="1" y="5201823"/>
                </a:moveTo>
                <a:lnTo>
                  <a:pt x="13717" y="5188106"/>
                </a:lnTo>
                <a:lnTo>
                  <a:pt x="13717" y="1371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47" name="Rectangle 378"/>
          <p:cNvSpPr/>
          <p:nvPr/>
        </p:nvSpPr>
        <p:spPr>
          <a:xfrm rot="18900000" flipV="1">
            <a:off x="7742935" y="-582310"/>
            <a:ext cx="13716" cy="4009378"/>
          </a:xfrm>
          <a:custGeom>
            <a:avLst/>
            <a:gdLst/>
            <a:ahLst/>
            <a:cxnLst/>
            <a:rect l="l" t="t" r="r" b="b"/>
            <a:pathLst>
              <a:path w="13716" h="4009378">
                <a:moveTo>
                  <a:pt x="13716" y="3995663"/>
                </a:moveTo>
                <a:lnTo>
                  <a:pt x="13716" y="13717"/>
                </a:lnTo>
                <a:lnTo>
                  <a:pt x="0" y="0"/>
                </a:lnTo>
                <a:lnTo>
                  <a:pt x="0" y="4009378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48" name="Rectangle 138"/>
          <p:cNvSpPr/>
          <p:nvPr/>
        </p:nvSpPr>
        <p:spPr>
          <a:xfrm rot="18900000" flipV="1">
            <a:off x="8567649" y="-252451"/>
            <a:ext cx="13715" cy="1624488"/>
          </a:xfrm>
          <a:custGeom>
            <a:avLst/>
            <a:gdLst/>
            <a:ahLst/>
            <a:cxnLst/>
            <a:rect l="l" t="t" r="r" b="b"/>
            <a:pathLst>
              <a:path w="13715" h="1624488">
                <a:moveTo>
                  <a:pt x="0" y="1624488"/>
                </a:moveTo>
                <a:lnTo>
                  <a:pt x="13715" y="1610773"/>
                </a:lnTo>
                <a:lnTo>
                  <a:pt x="13715" y="137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49" name="Freeform 448"/>
          <p:cNvSpPr/>
          <p:nvPr/>
        </p:nvSpPr>
        <p:spPr>
          <a:xfrm rot="18900000" flipV="1">
            <a:off x="8989243" y="-77819"/>
            <a:ext cx="13715" cy="432040"/>
          </a:xfrm>
          <a:custGeom>
            <a:avLst/>
            <a:gdLst/>
            <a:ahLst/>
            <a:cxnLst/>
            <a:rect l="l" t="t" r="r" b="b"/>
            <a:pathLst>
              <a:path w="13715" h="432040">
                <a:moveTo>
                  <a:pt x="0" y="432040"/>
                </a:moveTo>
                <a:lnTo>
                  <a:pt x="13715" y="418325"/>
                </a:lnTo>
                <a:lnTo>
                  <a:pt x="13715" y="137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50" name="Rectangle 372"/>
          <p:cNvSpPr/>
          <p:nvPr/>
        </p:nvSpPr>
        <p:spPr>
          <a:xfrm rot="18900000" flipV="1">
            <a:off x="3543517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0" y="6493219"/>
                </a:moveTo>
                <a:lnTo>
                  <a:pt x="13716" y="6479503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51" name="Rectangle 374"/>
          <p:cNvSpPr/>
          <p:nvPr/>
        </p:nvSpPr>
        <p:spPr>
          <a:xfrm rot="18900000" flipV="1">
            <a:off x="5229889" y="-965458"/>
            <a:ext cx="13716" cy="6493220"/>
          </a:xfrm>
          <a:custGeom>
            <a:avLst/>
            <a:gdLst/>
            <a:ahLst/>
            <a:cxnLst/>
            <a:rect l="l" t="t" r="r" b="b"/>
            <a:pathLst>
              <a:path w="13716" h="6493220">
                <a:moveTo>
                  <a:pt x="0" y="6493220"/>
                </a:moveTo>
                <a:lnTo>
                  <a:pt x="13716" y="647950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52" name="Teardrop 3"/>
          <p:cNvSpPr/>
          <p:nvPr/>
        </p:nvSpPr>
        <p:spPr>
          <a:xfrm rot="5400000" flipH="1" flipV="1">
            <a:off x="64427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53" name="Teardrop 3"/>
          <p:cNvSpPr/>
          <p:nvPr/>
        </p:nvSpPr>
        <p:spPr>
          <a:xfrm rot="5400000" flipH="1" flipV="1">
            <a:off x="-148774" y="258315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1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6" y="223846"/>
                </a:cubicBezTo>
                <a:lnTo>
                  <a:pt x="221347" y="232509"/>
                </a:lnTo>
                <a:cubicBezTo>
                  <a:pt x="224389" y="249009"/>
                  <a:pt x="232545" y="264623"/>
                  <a:pt x="245300" y="277378"/>
                </a:cubicBezTo>
                <a:cubicBezTo>
                  <a:pt x="262207" y="294285"/>
                  <a:pt x="284136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0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39" y="207247"/>
                  <a:pt x="61434" y="182497"/>
                  <a:pt x="61434" y="155247"/>
                </a:cubicBezTo>
                <a:cubicBezTo>
                  <a:pt x="61434" y="136673"/>
                  <a:pt x="66407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89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1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4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6" y="0"/>
                </a:lnTo>
                <a:cubicBezTo>
                  <a:pt x="219687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8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8" y="30964"/>
                  <a:pt x="601147" y="8808"/>
                </a:cubicBezTo>
                <a:lnTo>
                  <a:pt x="515981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54" name="Teardrop 3"/>
          <p:cNvSpPr/>
          <p:nvPr/>
        </p:nvSpPr>
        <p:spPr>
          <a:xfrm rot="5400000" flipH="1" flipV="1">
            <a:off x="13875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55" name="Teardrop 3"/>
          <p:cNvSpPr/>
          <p:nvPr/>
        </p:nvSpPr>
        <p:spPr>
          <a:xfrm rot="5400000" flipH="1" flipV="1">
            <a:off x="22300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56" name="Teardrop 3"/>
          <p:cNvSpPr/>
          <p:nvPr/>
        </p:nvSpPr>
        <p:spPr>
          <a:xfrm rot="5400000" flipH="1" flipV="1">
            <a:off x="307261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57" name="Teardrop 3"/>
          <p:cNvSpPr/>
          <p:nvPr/>
        </p:nvSpPr>
        <p:spPr>
          <a:xfrm rot="5400000" flipH="1" flipV="1">
            <a:off x="391515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58" name="Teardrop 3"/>
          <p:cNvSpPr/>
          <p:nvPr/>
        </p:nvSpPr>
        <p:spPr>
          <a:xfrm rot="5400000" flipH="1" flipV="1">
            <a:off x="47576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59" name="Teardrop 3"/>
          <p:cNvSpPr/>
          <p:nvPr/>
        </p:nvSpPr>
        <p:spPr>
          <a:xfrm rot="5400000" flipH="1" flipV="1">
            <a:off x="56002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60" name="Teardrop 3"/>
          <p:cNvSpPr/>
          <p:nvPr/>
        </p:nvSpPr>
        <p:spPr>
          <a:xfrm rot="5400000" flipH="1" flipV="1">
            <a:off x="812785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61" name="Teardrop 3"/>
          <p:cNvSpPr/>
          <p:nvPr/>
        </p:nvSpPr>
        <p:spPr>
          <a:xfrm rot="5400000" flipH="1" flipV="1">
            <a:off x="728531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62" name="Teardrop 3"/>
          <p:cNvSpPr/>
          <p:nvPr/>
        </p:nvSpPr>
        <p:spPr>
          <a:xfrm rot="5400000" flipH="1" flipV="1">
            <a:off x="8812306" y="329061"/>
            <a:ext cx="489780" cy="173608"/>
          </a:xfrm>
          <a:custGeom>
            <a:avLst/>
            <a:gdLst/>
            <a:ahLst/>
            <a:cxnLst/>
            <a:rect l="l" t="t" r="r" b="b"/>
            <a:pathLst>
              <a:path w="489780" h="173608">
                <a:moveTo>
                  <a:pt x="489780" y="159854"/>
                </a:moveTo>
                <a:lnTo>
                  <a:pt x="485976" y="173608"/>
                </a:lnTo>
                <a:lnTo>
                  <a:pt x="475131" y="173608"/>
                </a:lnTo>
                <a:cubicBezTo>
                  <a:pt x="477585" y="169211"/>
                  <a:pt x="477971" y="164422"/>
                  <a:pt x="477971" y="159544"/>
                </a:cubicBezTo>
                <a:cubicBezTo>
                  <a:pt x="477971" y="135634"/>
                  <a:pt x="468705" y="113887"/>
                  <a:pt x="453384" y="97876"/>
                </a:cubicBezTo>
                <a:lnTo>
                  <a:pt x="377652" y="173608"/>
                </a:lnTo>
                <a:lnTo>
                  <a:pt x="377561" y="173608"/>
                </a:lnTo>
                <a:lnTo>
                  <a:pt x="453339" y="97830"/>
                </a:lnTo>
                <a:cubicBezTo>
                  <a:pt x="437327" y="82509"/>
                  <a:pt x="415581" y="73244"/>
                  <a:pt x="391670" y="73244"/>
                </a:cubicBezTo>
                <a:cubicBezTo>
                  <a:pt x="341651" y="73244"/>
                  <a:pt x="301103" y="113792"/>
                  <a:pt x="301103" y="163811"/>
                </a:cubicBezTo>
                <a:lnTo>
                  <a:pt x="299829" y="173608"/>
                </a:lnTo>
                <a:lnTo>
                  <a:pt x="288634" y="173608"/>
                </a:lnTo>
                <a:cubicBezTo>
                  <a:pt x="289602" y="170367"/>
                  <a:pt x="289617" y="166907"/>
                  <a:pt x="289547" y="163248"/>
                </a:cubicBezTo>
                <a:cubicBezTo>
                  <a:pt x="289547" y="130228"/>
                  <a:pt x="305265" y="100880"/>
                  <a:pt x="329868" y="82592"/>
                </a:cubicBezTo>
                <a:cubicBezTo>
                  <a:pt x="326825" y="66091"/>
                  <a:pt x="318670" y="50477"/>
                  <a:pt x="305914" y="37722"/>
                </a:cubicBezTo>
                <a:cubicBezTo>
                  <a:pt x="289007" y="20815"/>
                  <a:pt x="267078" y="11989"/>
                  <a:pt x="244922" y="11501"/>
                </a:cubicBezTo>
                <a:lnTo>
                  <a:pt x="244922" y="96667"/>
                </a:lnTo>
                <a:lnTo>
                  <a:pt x="244858" y="96667"/>
                </a:lnTo>
                <a:lnTo>
                  <a:pt x="244858" y="11501"/>
                </a:lnTo>
                <a:cubicBezTo>
                  <a:pt x="222703" y="11990"/>
                  <a:pt x="200773" y="20815"/>
                  <a:pt x="183866" y="37722"/>
                </a:cubicBezTo>
                <a:cubicBezTo>
                  <a:pt x="171105" y="50483"/>
                  <a:pt x="162948" y="66105"/>
                  <a:pt x="159939" y="82613"/>
                </a:cubicBezTo>
                <a:cubicBezTo>
                  <a:pt x="184526" y="100902"/>
                  <a:pt x="200233" y="130241"/>
                  <a:pt x="200233" y="163248"/>
                </a:cubicBezTo>
                <a:lnTo>
                  <a:pt x="201368" y="173608"/>
                </a:lnTo>
                <a:lnTo>
                  <a:pt x="189949" y="173608"/>
                </a:lnTo>
                <a:cubicBezTo>
                  <a:pt x="188710" y="170302"/>
                  <a:pt x="188616" y="166986"/>
                  <a:pt x="188677" y="163811"/>
                </a:cubicBezTo>
                <a:cubicBezTo>
                  <a:pt x="188677" y="113792"/>
                  <a:pt x="148129" y="73244"/>
                  <a:pt x="98110" y="73244"/>
                </a:cubicBezTo>
                <a:cubicBezTo>
                  <a:pt x="74200" y="73244"/>
                  <a:pt x="52453" y="82510"/>
                  <a:pt x="36441" y="97831"/>
                </a:cubicBezTo>
                <a:lnTo>
                  <a:pt x="112218" y="173608"/>
                </a:lnTo>
                <a:lnTo>
                  <a:pt x="112128" y="173608"/>
                </a:lnTo>
                <a:lnTo>
                  <a:pt x="36396" y="97876"/>
                </a:lnTo>
                <a:cubicBezTo>
                  <a:pt x="21075" y="113887"/>
                  <a:pt x="11809" y="135634"/>
                  <a:pt x="11809" y="159544"/>
                </a:cubicBezTo>
                <a:lnTo>
                  <a:pt x="14648" y="173608"/>
                </a:lnTo>
                <a:lnTo>
                  <a:pt x="3810" y="173608"/>
                </a:lnTo>
                <a:cubicBezTo>
                  <a:pt x="332" y="169383"/>
                  <a:pt x="0" y="164657"/>
                  <a:pt x="0" y="159854"/>
                </a:cubicBezTo>
                <a:cubicBezTo>
                  <a:pt x="0" y="132604"/>
                  <a:pt x="10705" y="107854"/>
                  <a:pt x="28286" y="89721"/>
                </a:cubicBezTo>
                <a:lnTo>
                  <a:pt x="28286" y="89721"/>
                </a:lnTo>
                <a:cubicBezTo>
                  <a:pt x="46420" y="72140"/>
                  <a:pt x="71170" y="61435"/>
                  <a:pt x="98420" y="61435"/>
                </a:cubicBezTo>
                <a:cubicBezTo>
                  <a:pt x="117023" y="61435"/>
                  <a:pt x="134461" y="66424"/>
                  <a:pt x="149250" y="75515"/>
                </a:cubicBezTo>
                <a:cubicBezTo>
                  <a:pt x="153323" y="58635"/>
                  <a:pt x="162130" y="42758"/>
                  <a:pt x="175297" y="29591"/>
                </a:cubicBezTo>
                <a:cubicBezTo>
                  <a:pt x="194566" y="10322"/>
                  <a:pt x="219636" y="391"/>
                  <a:pt x="244890" y="0"/>
                </a:cubicBezTo>
                <a:lnTo>
                  <a:pt x="244890" y="0"/>
                </a:lnTo>
                <a:cubicBezTo>
                  <a:pt x="270144" y="391"/>
                  <a:pt x="295215" y="10322"/>
                  <a:pt x="314484" y="29591"/>
                </a:cubicBezTo>
                <a:cubicBezTo>
                  <a:pt x="327644" y="42751"/>
                  <a:pt x="336448" y="58618"/>
                  <a:pt x="340604" y="75474"/>
                </a:cubicBezTo>
                <a:cubicBezTo>
                  <a:pt x="355376" y="66408"/>
                  <a:pt x="372787" y="61434"/>
                  <a:pt x="391360" y="61434"/>
                </a:cubicBezTo>
                <a:cubicBezTo>
                  <a:pt x="418610" y="61434"/>
                  <a:pt x="443360" y="72140"/>
                  <a:pt x="461494" y="89721"/>
                </a:cubicBezTo>
                <a:cubicBezTo>
                  <a:pt x="479075" y="107854"/>
                  <a:pt x="489780" y="132604"/>
                  <a:pt x="489780" y="159854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63" name="Teardrop 3"/>
          <p:cNvSpPr/>
          <p:nvPr/>
        </p:nvSpPr>
        <p:spPr>
          <a:xfrm rot="5400000" flipH="1" flipV="1">
            <a:off x="5449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64" name="Oval 463"/>
          <p:cNvSpPr/>
          <p:nvPr/>
        </p:nvSpPr>
        <p:spPr>
          <a:xfrm>
            <a:off x="66645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65" name="Oval 167"/>
          <p:cNvSpPr/>
          <p:nvPr/>
        </p:nvSpPr>
        <p:spPr>
          <a:xfrm>
            <a:off x="0" y="331699"/>
            <a:ext cx="93942" cy="4240302"/>
          </a:xfrm>
          <a:custGeom>
            <a:avLst/>
            <a:gdLst/>
            <a:ahLst/>
            <a:cxnLst/>
            <a:rect l="l" t="t" r="r" b="b"/>
            <a:pathLst>
              <a:path w="93942" h="4240302">
                <a:moveTo>
                  <a:pt x="9066" y="4229620"/>
                </a:moveTo>
                <a:cubicBezTo>
                  <a:pt x="23324" y="4229620"/>
                  <a:pt x="36761" y="4233136"/>
                  <a:pt x="48054" y="4240302"/>
                </a:cubicBezTo>
                <a:lnTo>
                  <a:pt x="0" y="4240302"/>
                </a:lnTo>
                <a:lnTo>
                  <a:pt x="0" y="4231451"/>
                </a:lnTo>
                <a:cubicBezTo>
                  <a:pt x="2881" y="4229788"/>
                  <a:pt x="5954" y="4229620"/>
                  <a:pt x="9066" y="4229620"/>
                </a:cubicBezTo>
                <a:close/>
                <a:moveTo>
                  <a:pt x="9066" y="3380947"/>
                </a:moveTo>
                <a:cubicBezTo>
                  <a:pt x="55942" y="3380947"/>
                  <a:pt x="93942" y="3418947"/>
                  <a:pt x="93942" y="3465822"/>
                </a:cubicBezTo>
                <a:cubicBezTo>
                  <a:pt x="93942" y="3512697"/>
                  <a:pt x="55942" y="3550697"/>
                  <a:pt x="9066" y="3550697"/>
                </a:cubicBezTo>
                <a:lnTo>
                  <a:pt x="0" y="3548867"/>
                </a:lnTo>
                <a:lnTo>
                  <a:pt x="0" y="3382777"/>
                </a:lnTo>
                <a:cubicBezTo>
                  <a:pt x="2881" y="3381115"/>
                  <a:pt x="5954" y="3380947"/>
                  <a:pt x="9066" y="3380947"/>
                </a:cubicBezTo>
                <a:close/>
                <a:moveTo>
                  <a:pt x="9066" y="2536768"/>
                </a:moveTo>
                <a:cubicBezTo>
                  <a:pt x="55942" y="2536768"/>
                  <a:pt x="93942" y="2574768"/>
                  <a:pt x="93942" y="2621643"/>
                </a:cubicBezTo>
                <a:cubicBezTo>
                  <a:pt x="93942" y="2668518"/>
                  <a:pt x="55942" y="2706518"/>
                  <a:pt x="9066" y="2706518"/>
                </a:cubicBezTo>
                <a:lnTo>
                  <a:pt x="0" y="2704688"/>
                </a:lnTo>
                <a:lnTo>
                  <a:pt x="0" y="2538598"/>
                </a:lnTo>
                <a:cubicBezTo>
                  <a:pt x="2881" y="2536936"/>
                  <a:pt x="5954" y="2536768"/>
                  <a:pt x="9066" y="2536768"/>
                </a:cubicBezTo>
                <a:close/>
                <a:moveTo>
                  <a:pt x="9066" y="1688095"/>
                </a:moveTo>
                <a:cubicBezTo>
                  <a:pt x="55942" y="1688095"/>
                  <a:pt x="93942" y="1726095"/>
                  <a:pt x="93942" y="1772970"/>
                </a:cubicBezTo>
                <a:cubicBezTo>
                  <a:pt x="93942" y="1819845"/>
                  <a:pt x="55942" y="1857845"/>
                  <a:pt x="9066" y="1857845"/>
                </a:cubicBezTo>
                <a:lnTo>
                  <a:pt x="0" y="1856015"/>
                </a:lnTo>
                <a:lnTo>
                  <a:pt x="0" y="1689925"/>
                </a:lnTo>
                <a:cubicBezTo>
                  <a:pt x="2881" y="1688263"/>
                  <a:pt x="5954" y="1688095"/>
                  <a:pt x="9066" y="1688095"/>
                </a:cubicBezTo>
                <a:close/>
                <a:moveTo>
                  <a:pt x="9066" y="845498"/>
                </a:moveTo>
                <a:cubicBezTo>
                  <a:pt x="55942" y="845498"/>
                  <a:pt x="93942" y="883498"/>
                  <a:pt x="93942" y="930373"/>
                </a:cubicBezTo>
                <a:cubicBezTo>
                  <a:pt x="93942" y="977248"/>
                  <a:pt x="55942" y="1015248"/>
                  <a:pt x="9066" y="1015248"/>
                </a:cubicBezTo>
                <a:lnTo>
                  <a:pt x="0" y="1013418"/>
                </a:lnTo>
                <a:lnTo>
                  <a:pt x="0" y="847328"/>
                </a:lnTo>
                <a:cubicBezTo>
                  <a:pt x="2881" y="845666"/>
                  <a:pt x="5954" y="845498"/>
                  <a:pt x="9066" y="845498"/>
                </a:cubicBezTo>
                <a:close/>
                <a:moveTo>
                  <a:pt x="9066" y="0"/>
                </a:moveTo>
                <a:cubicBezTo>
                  <a:pt x="55942" y="0"/>
                  <a:pt x="93942" y="38000"/>
                  <a:pt x="93942" y="84875"/>
                </a:cubicBezTo>
                <a:cubicBezTo>
                  <a:pt x="93942" y="131750"/>
                  <a:pt x="55942" y="169750"/>
                  <a:pt x="9066" y="169750"/>
                </a:cubicBezTo>
                <a:lnTo>
                  <a:pt x="0" y="167920"/>
                </a:lnTo>
                <a:lnTo>
                  <a:pt x="0" y="1830"/>
                </a:lnTo>
                <a:cubicBezTo>
                  <a:pt x="2881" y="167"/>
                  <a:pt x="5954" y="0"/>
                  <a:pt x="906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66" name="Oval 465"/>
          <p:cNvSpPr/>
          <p:nvPr/>
        </p:nvSpPr>
        <p:spPr>
          <a:xfrm>
            <a:off x="7667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67" name="Oval 466"/>
          <p:cNvSpPr/>
          <p:nvPr/>
        </p:nvSpPr>
        <p:spPr>
          <a:xfrm>
            <a:off x="16092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68" name="Oval 467"/>
          <p:cNvSpPr/>
          <p:nvPr/>
        </p:nvSpPr>
        <p:spPr>
          <a:xfrm>
            <a:off x="24518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69" name="Oval 468"/>
          <p:cNvSpPr/>
          <p:nvPr/>
        </p:nvSpPr>
        <p:spPr>
          <a:xfrm>
            <a:off x="329435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70" name="Oval 469"/>
          <p:cNvSpPr/>
          <p:nvPr/>
        </p:nvSpPr>
        <p:spPr>
          <a:xfrm>
            <a:off x="413689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71" name="Oval 470"/>
          <p:cNvSpPr/>
          <p:nvPr/>
        </p:nvSpPr>
        <p:spPr>
          <a:xfrm>
            <a:off x="49794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72" name="Oval 471"/>
          <p:cNvSpPr/>
          <p:nvPr/>
        </p:nvSpPr>
        <p:spPr>
          <a:xfrm>
            <a:off x="58219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73" name="Oval 472"/>
          <p:cNvSpPr/>
          <p:nvPr/>
        </p:nvSpPr>
        <p:spPr>
          <a:xfrm>
            <a:off x="834959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74" name="Oval 473"/>
          <p:cNvSpPr/>
          <p:nvPr/>
        </p:nvSpPr>
        <p:spPr>
          <a:xfrm>
            <a:off x="750705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75" name="Teardrop 3"/>
          <p:cNvSpPr/>
          <p:nvPr/>
        </p:nvSpPr>
        <p:spPr>
          <a:xfrm rot="5400000" flipH="1" flipV="1">
            <a:off x="60211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76" name="Teardrop 3"/>
          <p:cNvSpPr/>
          <p:nvPr/>
        </p:nvSpPr>
        <p:spPr>
          <a:xfrm rot="5400000" flipH="1" flipV="1">
            <a:off x="9659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77" name="Teardrop 3"/>
          <p:cNvSpPr/>
          <p:nvPr/>
        </p:nvSpPr>
        <p:spPr>
          <a:xfrm rot="5400000" flipH="1" flipV="1">
            <a:off x="18084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78" name="Teardrop 3"/>
          <p:cNvSpPr/>
          <p:nvPr/>
        </p:nvSpPr>
        <p:spPr>
          <a:xfrm rot="5400000" flipH="1" flipV="1">
            <a:off x="265102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79" name="Teardrop 3"/>
          <p:cNvSpPr/>
          <p:nvPr/>
        </p:nvSpPr>
        <p:spPr>
          <a:xfrm rot="5400000" flipH="1" flipV="1">
            <a:off x="349356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80" name="Teardrop 3"/>
          <p:cNvSpPr/>
          <p:nvPr/>
        </p:nvSpPr>
        <p:spPr>
          <a:xfrm rot="5400000" flipH="1" flipV="1">
            <a:off x="43361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81" name="Teardrop 3"/>
          <p:cNvSpPr/>
          <p:nvPr/>
        </p:nvSpPr>
        <p:spPr>
          <a:xfrm rot="5400000" flipH="1" flipV="1">
            <a:off x="51786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82" name="Teardrop 3"/>
          <p:cNvSpPr/>
          <p:nvPr/>
        </p:nvSpPr>
        <p:spPr>
          <a:xfrm rot="5400000" flipH="1" flipV="1">
            <a:off x="770626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83" name="Teardrop 3"/>
          <p:cNvSpPr/>
          <p:nvPr/>
        </p:nvSpPr>
        <p:spPr>
          <a:xfrm rot="5400000" flipH="1" flipV="1">
            <a:off x="686372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84" name="Teardrop 3"/>
          <p:cNvSpPr/>
          <p:nvPr/>
        </p:nvSpPr>
        <p:spPr>
          <a:xfrm rot="5400000" flipH="1" flipV="1">
            <a:off x="85488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85" name="Teardrop 3"/>
          <p:cNvSpPr/>
          <p:nvPr/>
        </p:nvSpPr>
        <p:spPr>
          <a:xfrm rot="5400000" flipH="1" flipV="1">
            <a:off x="1234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86" name="Oval 485"/>
          <p:cNvSpPr/>
          <p:nvPr/>
        </p:nvSpPr>
        <p:spPr>
          <a:xfrm>
            <a:off x="70866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87" name="Oval 486"/>
          <p:cNvSpPr/>
          <p:nvPr/>
        </p:nvSpPr>
        <p:spPr>
          <a:xfrm>
            <a:off x="3463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88" name="Oval 487"/>
          <p:cNvSpPr/>
          <p:nvPr/>
        </p:nvSpPr>
        <p:spPr>
          <a:xfrm>
            <a:off x="11888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89" name="Oval 488"/>
          <p:cNvSpPr/>
          <p:nvPr/>
        </p:nvSpPr>
        <p:spPr>
          <a:xfrm>
            <a:off x="20314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90" name="Oval 489"/>
          <p:cNvSpPr/>
          <p:nvPr/>
        </p:nvSpPr>
        <p:spPr>
          <a:xfrm>
            <a:off x="28739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91" name="Oval 490"/>
          <p:cNvSpPr/>
          <p:nvPr/>
        </p:nvSpPr>
        <p:spPr>
          <a:xfrm>
            <a:off x="371649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92" name="Oval 491"/>
          <p:cNvSpPr/>
          <p:nvPr/>
        </p:nvSpPr>
        <p:spPr>
          <a:xfrm>
            <a:off x="45590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93" name="Oval 492"/>
          <p:cNvSpPr/>
          <p:nvPr/>
        </p:nvSpPr>
        <p:spPr>
          <a:xfrm>
            <a:off x="54015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94" name="Oval 493"/>
          <p:cNvSpPr/>
          <p:nvPr/>
        </p:nvSpPr>
        <p:spPr>
          <a:xfrm>
            <a:off x="62441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95" name="Oval 494"/>
          <p:cNvSpPr/>
          <p:nvPr/>
        </p:nvSpPr>
        <p:spPr>
          <a:xfrm>
            <a:off x="87717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96" name="Oval 495"/>
          <p:cNvSpPr/>
          <p:nvPr/>
        </p:nvSpPr>
        <p:spPr>
          <a:xfrm>
            <a:off x="792919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97" name="Teardrop 3"/>
          <p:cNvSpPr/>
          <p:nvPr/>
        </p:nvSpPr>
        <p:spPr>
          <a:xfrm rot="5400000" flipH="1" flipV="1">
            <a:off x="61740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98" name="Teardrop 3"/>
          <p:cNvSpPr/>
          <p:nvPr/>
        </p:nvSpPr>
        <p:spPr>
          <a:xfrm rot="5400000" flipH="1" flipV="1">
            <a:off x="11187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99" name="Teardrop 3"/>
          <p:cNvSpPr/>
          <p:nvPr/>
        </p:nvSpPr>
        <p:spPr>
          <a:xfrm rot="5400000" flipH="1" flipV="1">
            <a:off x="19613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90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00" name="Teardrop 3"/>
          <p:cNvSpPr/>
          <p:nvPr/>
        </p:nvSpPr>
        <p:spPr>
          <a:xfrm rot="5400000" flipH="1" flipV="1">
            <a:off x="280385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8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01" name="Teardrop 3"/>
          <p:cNvSpPr/>
          <p:nvPr/>
        </p:nvSpPr>
        <p:spPr>
          <a:xfrm rot="5400000" flipH="1" flipV="1">
            <a:off x="364639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8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02" name="Teardrop 3"/>
          <p:cNvSpPr/>
          <p:nvPr/>
        </p:nvSpPr>
        <p:spPr>
          <a:xfrm rot="5400000" flipH="1" flipV="1">
            <a:off x="44889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8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03" name="Teardrop 3"/>
          <p:cNvSpPr/>
          <p:nvPr/>
        </p:nvSpPr>
        <p:spPr>
          <a:xfrm rot="5400000" flipH="1" flipV="1">
            <a:off x="53314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04" name="Teardrop 3"/>
          <p:cNvSpPr/>
          <p:nvPr/>
        </p:nvSpPr>
        <p:spPr>
          <a:xfrm rot="5400000" flipH="1" flipV="1">
            <a:off x="785909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8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05" name="Teardrop 3"/>
          <p:cNvSpPr/>
          <p:nvPr/>
        </p:nvSpPr>
        <p:spPr>
          <a:xfrm rot="5400000" flipH="1" flipV="1">
            <a:off x="701655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06" name="Teardrop 3"/>
          <p:cNvSpPr/>
          <p:nvPr/>
        </p:nvSpPr>
        <p:spPr>
          <a:xfrm rot="5400000" flipH="1" flipV="1">
            <a:off x="87016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07" name="Teardrop 3"/>
          <p:cNvSpPr/>
          <p:nvPr/>
        </p:nvSpPr>
        <p:spPr>
          <a:xfrm rot="5400000" flipH="1" flipV="1">
            <a:off x="2762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8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2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08" name="Oval 881"/>
          <p:cNvSpPr/>
          <p:nvPr/>
        </p:nvSpPr>
        <p:spPr>
          <a:xfrm>
            <a:off x="346332" y="-10245"/>
            <a:ext cx="169752" cy="84875"/>
          </a:xfrm>
          <a:custGeom>
            <a:avLst/>
            <a:gdLst/>
            <a:ahLst/>
            <a:cxnLst/>
            <a:rect l="l" t="t" r="r" b="b"/>
            <a:pathLst>
              <a:path w="169752" h="84875"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09" name="Oval 882"/>
          <p:cNvSpPr/>
          <p:nvPr/>
        </p:nvSpPr>
        <p:spPr>
          <a:xfrm>
            <a:off x="1188872" y="-10245"/>
            <a:ext cx="169752" cy="84875"/>
          </a:xfrm>
          <a:custGeom>
            <a:avLst/>
            <a:gdLst/>
            <a:ahLst/>
            <a:cxnLst/>
            <a:rect l="l" t="t" r="r" b="b"/>
            <a:pathLst>
              <a:path w="169752" h="84875"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10" name="Oval 883"/>
          <p:cNvSpPr/>
          <p:nvPr/>
        </p:nvSpPr>
        <p:spPr>
          <a:xfrm>
            <a:off x="2031413" y="-10245"/>
            <a:ext cx="6910072" cy="84875"/>
          </a:xfrm>
          <a:custGeom>
            <a:avLst/>
            <a:gdLst/>
            <a:ahLst/>
            <a:cxnLst/>
            <a:rect l="l" t="t" r="r" b="b"/>
            <a:pathLst>
              <a:path w="6910072" h="84875">
                <a:moveTo>
                  <a:pt x="6740320" y="0"/>
                </a:moveTo>
                <a:lnTo>
                  <a:pt x="6910072" y="0"/>
                </a:lnTo>
                <a:cubicBezTo>
                  <a:pt x="6910072" y="46875"/>
                  <a:pt x="6872072" y="84875"/>
                  <a:pt x="6825196" y="84875"/>
                </a:cubicBezTo>
                <a:cubicBezTo>
                  <a:pt x="6778320" y="84875"/>
                  <a:pt x="6740320" y="46875"/>
                  <a:pt x="6740320" y="0"/>
                </a:cubicBezTo>
                <a:close/>
                <a:moveTo>
                  <a:pt x="5897780" y="0"/>
                </a:moveTo>
                <a:lnTo>
                  <a:pt x="6067532" y="0"/>
                </a:lnTo>
                <a:cubicBezTo>
                  <a:pt x="6067532" y="46875"/>
                  <a:pt x="6029532" y="84875"/>
                  <a:pt x="5982656" y="84875"/>
                </a:cubicBezTo>
                <a:cubicBezTo>
                  <a:pt x="5935780" y="84875"/>
                  <a:pt x="5897780" y="46875"/>
                  <a:pt x="5897780" y="0"/>
                </a:cubicBezTo>
                <a:close/>
                <a:moveTo>
                  <a:pt x="5055240" y="0"/>
                </a:moveTo>
                <a:lnTo>
                  <a:pt x="5224992" y="0"/>
                </a:lnTo>
                <a:cubicBezTo>
                  <a:pt x="5224992" y="46875"/>
                  <a:pt x="5186992" y="84875"/>
                  <a:pt x="5140116" y="84875"/>
                </a:cubicBezTo>
                <a:cubicBezTo>
                  <a:pt x="5093240" y="84875"/>
                  <a:pt x="5055240" y="46875"/>
                  <a:pt x="5055240" y="0"/>
                </a:cubicBezTo>
                <a:close/>
                <a:moveTo>
                  <a:pt x="4212700" y="0"/>
                </a:moveTo>
                <a:lnTo>
                  <a:pt x="4382452" y="0"/>
                </a:lnTo>
                <a:cubicBezTo>
                  <a:pt x="4382452" y="46875"/>
                  <a:pt x="4344452" y="84875"/>
                  <a:pt x="4297576" y="84875"/>
                </a:cubicBezTo>
                <a:cubicBezTo>
                  <a:pt x="4250700" y="84875"/>
                  <a:pt x="4212700" y="46875"/>
                  <a:pt x="4212700" y="0"/>
                </a:cubicBezTo>
                <a:close/>
                <a:moveTo>
                  <a:pt x="3370160" y="0"/>
                </a:moveTo>
                <a:lnTo>
                  <a:pt x="3539912" y="0"/>
                </a:lnTo>
                <a:cubicBezTo>
                  <a:pt x="3539912" y="46875"/>
                  <a:pt x="3501912" y="84875"/>
                  <a:pt x="3455036" y="84875"/>
                </a:cubicBezTo>
                <a:cubicBezTo>
                  <a:pt x="3408160" y="84875"/>
                  <a:pt x="3370160" y="46875"/>
                  <a:pt x="3370160" y="0"/>
                </a:cubicBezTo>
                <a:close/>
                <a:moveTo>
                  <a:pt x="2527620" y="0"/>
                </a:moveTo>
                <a:lnTo>
                  <a:pt x="2697372" y="0"/>
                </a:lnTo>
                <a:cubicBezTo>
                  <a:pt x="2697372" y="46875"/>
                  <a:pt x="2659372" y="84875"/>
                  <a:pt x="2612496" y="84875"/>
                </a:cubicBezTo>
                <a:cubicBezTo>
                  <a:pt x="2565620" y="84875"/>
                  <a:pt x="2527620" y="46875"/>
                  <a:pt x="2527620" y="0"/>
                </a:cubicBezTo>
                <a:close/>
                <a:moveTo>
                  <a:pt x="1685080" y="0"/>
                </a:moveTo>
                <a:lnTo>
                  <a:pt x="1854832" y="0"/>
                </a:lnTo>
                <a:cubicBezTo>
                  <a:pt x="1854832" y="46875"/>
                  <a:pt x="1816832" y="84875"/>
                  <a:pt x="1769956" y="84875"/>
                </a:cubicBezTo>
                <a:cubicBezTo>
                  <a:pt x="1723080" y="84875"/>
                  <a:pt x="1685080" y="46875"/>
                  <a:pt x="1685080" y="0"/>
                </a:cubicBezTo>
                <a:close/>
                <a:moveTo>
                  <a:pt x="842540" y="0"/>
                </a:moveTo>
                <a:lnTo>
                  <a:pt x="1012292" y="0"/>
                </a:lnTo>
                <a:cubicBezTo>
                  <a:pt x="1012292" y="46875"/>
                  <a:pt x="974292" y="84875"/>
                  <a:pt x="927416" y="84875"/>
                </a:cubicBezTo>
                <a:cubicBezTo>
                  <a:pt x="880540" y="84875"/>
                  <a:pt x="842540" y="46875"/>
                  <a:pt x="842540" y="0"/>
                </a:cubicBezTo>
                <a:close/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11" name="Teardrop 3"/>
          <p:cNvSpPr/>
          <p:nvPr/>
        </p:nvSpPr>
        <p:spPr>
          <a:xfrm rot="5400000" flipH="1" flipV="1">
            <a:off x="64427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12" name="Teardrop 3"/>
          <p:cNvSpPr/>
          <p:nvPr/>
        </p:nvSpPr>
        <p:spPr>
          <a:xfrm rot="5400000" flipH="1" flipV="1">
            <a:off x="-148774" y="1103813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7" y="294285"/>
                  <a:pt x="284136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39" y="207247"/>
                  <a:pt x="61434" y="182497"/>
                  <a:pt x="61434" y="155247"/>
                </a:cubicBezTo>
                <a:cubicBezTo>
                  <a:pt x="61434" y="136673"/>
                  <a:pt x="66407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89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6" y="0"/>
                </a:lnTo>
                <a:cubicBezTo>
                  <a:pt x="219687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8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13" name="Teardrop 3"/>
          <p:cNvSpPr/>
          <p:nvPr/>
        </p:nvSpPr>
        <p:spPr>
          <a:xfrm rot="5400000" flipH="1" flipV="1">
            <a:off x="13875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14" name="Teardrop 3"/>
          <p:cNvSpPr/>
          <p:nvPr/>
        </p:nvSpPr>
        <p:spPr>
          <a:xfrm rot="5400000" flipH="1" flipV="1">
            <a:off x="22300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15" name="Teardrop 3"/>
          <p:cNvSpPr/>
          <p:nvPr/>
        </p:nvSpPr>
        <p:spPr>
          <a:xfrm rot="5400000" flipH="1" flipV="1">
            <a:off x="307261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16" name="Teardrop 3"/>
          <p:cNvSpPr/>
          <p:nvPr/>
        </p:nvSpPr>
        <p:spPr>
          <a:xfrm rot="5400000" flipH="1" flipV="1">
            <a:off x="391515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17" name="Teardrop 3"/>
          <p:cNvSpPr/>
          <p:nvPr/>
        </p:nvSpPr>
        <p:spPr>
          <a:xfrm rot="5400000" flipH="1" flipV="1">
            <a:off x="47576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18" name="Teardrop 3"/>
          <p:cNvSpPr/>
          <p:nvPr/>
        </p:nvSpPr>
        <p:spPr>
          <a:xfrm rot="5400000" flipH="1" flipV="1">
            <a:off x="56002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19" name="Teardrop 3"/>
          <p:cNvSpPr/>
          <p:nvPr/>
        </p:nvSpPr>
        <p:spPr>
          <a:xfrm rot="5400000" flipH="1" flipV="1">
            <a:off x="812785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20" name="Teardrop 3"/>
          <p:cNvSpPr/>
          <p:nvPr/>
        </p:nvSpPr>
        <p:spPr>
          <a:xfrm rot="5400000" flipH="1" flipV="1">
            <a:off x="728531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21" name="Teardrop 3"/>
          <p:cNvSpPr/>
          <p:nvPr/>
        </p:nvSpPr>
        <p:spPr>
          <a:xfrm rot="5400000" flipH="1" flipV="1">
            <a:off x="8812306" y="1174559"/>
            <a:ext cx="489780" cy="173608"/>
          </a:xfrm>
          <a:custGeom>
            <a:avLst/>
            <a:gdLst/>
            <a:ahLst/>
            <a:cxnLst/>
            <a:rect l="l" t="t" r="r" b="b"/>
            <a:pathLst>
              <a:path w="489780" h="173608">
                <a:moveTo>
                  <a:pt x="489780" y="159854"/>
                </a:moveTo>
                <a:lnTo>
                  <a:pt x="485976" y="173608"/>
                </a:lnTo>
                <a:lnTo>
                  <a:pt x="475131" y="173608"/>
                </a:lnTo>
                <a:cubicBezTo>
                  <a:pt x="477585" y="169211"/>
                  <a:pt x="477971" y="164422"/>
                  <a:pt x="477971" y="159544"/>
                </a:cubicBezTo>
                <a:cubicBezTo>
                  <a:pt x="477971" y="135634"/>
                  <a:pt x="468705" y="113887"/>
                  <a:pt x="453384" y="97876"/>
                </a:cubicBezTo>
                <a:lnTo>
                  <a:pt x="377652" y="173608"/>
                </a:lnTo>
                <a:lnTo>
                  <a:pt x="377561" y="173608"/>
                </a:lnTo>
                <a:lnTo>
                  <a:pt x="453339" y="97830"/>
                </a:lnTo>
                <a:cubicBezTo>
                  <a:pt x="437327" y="82509"/>
                  <a:pt x="415581" y="73244"/>
                  <a:pt x="391670" y="73244"/>
                </a:cubicBezTo>
                <a:cubicBezTo>
                  <a:pt x="341651" y="73244"/>
                  <a:pt x="301103" y="113792"/>
                  <a:pt x="301103" y="163811"/>
                </a:cubicBezTo>
                <a:lnTo>
                  <a:pt x="299830" y="173608"/>
                </a:lnTo>
                <a:lnTo>
                  <a:pt x="288634" y="173608"/>
                </a:lnTo>
                <a:cubicBezTo>
                  <a:pt x="289602" y="170367"/>
                  <a:pt x="289617" y="166907"/>
                  <a:pt x="289547" y="163248"/>
                </a:cubicBezTo>
                <a:cubicBezTo>
                  <a:pt x="289547" y="130228"/>
                  <a:pt x="305265" y="100880"/>
                  <a:pt x="329868" y="82592"/>
                </a:cubicBezTo>
                <a:cubicBezTo>
                  <a:pt x="326825" y="66091"/>
                  <a:pt x="318670" y="50477"/>
                  <a:pt x="305914" y="37722"/>
                </a:cubicBezTo>
                <a:cubicBezTo>
                  <a:pt x="289007" y="20815"/>
                  <a:pt x="267078" y="11989"/>
                  <a:pt x="244922" y="11501"/>
                </a:cubicBezTo>
                <a:lnTo>
                  <a:pt x="244922" y="96667"/>
                </a:lnTo>
                <a:lnTo>
                  <a:pt x="244858" y="96667"/>
                </a:lnTo>
                <a:lnTo>
                  <a:pt x="244858" y="11501"/>
                </a:lnTo>
                <a:cubicBezTo>
                  <a:pt x="222703" y="11990"/>
                  <a:pt x="200773" y="20815"/>
                  <a:pt x="183866" y="37722"/>
                </a:cubicBezTo>
                <a:cubicBezTo>
                  <a:pt x="171105" y="50483"/>
                  <a:pt x="162948" y="66105"/>
                  <a:pt x="159939" y="82613"/>
                </a:cubicBezTo>
                <a:cubicBezTo>
                  <a:pt x="184526" y="100902"/>
                  <a:pt x="200233" y="130241"/>
                  <a:pt x="200233" y="163248"/>
                </a:cubicBezTo>
                <a:lnTo>
                  <a:pt x="201368" y="173608"/>
                </a:lnTo>
                <a:lnTo>
                  <a:pt x="189949" y="173608"/>
                </a:lnTo>
                <a:cubicBezTo>
                  <a:pt x="188710" y="170302"/>
                  <a:pt x="188616" y="166986"/>
                  <a:pt x="188677" y="163811"/>
                </a:cubicBezTo>
                <a:cubicBezTo>
                  <a:pt x="188677" y="113792"/>
                  <a:pt x="148129" y="73244"/>
                  <a:pt x="98110" y="73244"/>
                </a:cubicBezTo>
                <a:cubicBezTo>
                  <a:pt x="74200" y="73244"/>
                  <a:pt x="52453" y="82510"/>
                  <a:pt x="36441" y="97831"/>
                </a:cubicBezTo>
                <a:lnTo>
                  <a:pt x="112218" y="173608"/>
                </a:lnTo>
                <a:lnTo>
                  <a:pt x="112128" y="173608"/>
                </a:lnTo>
                <a:lnTo>
                  <a:pt x="36396" y="97876"/>
                </a:lnTo>
                <a:cubicBezTo>
                  <a:pt x="21075" y="113887"/>
                  <a:pt x="11809" y="135634"/>
                  <a:pt x="11809" y="159544"/>
                </a:cubicBezTo>
                <a:lnTo>
                  <a:pt x="14649" y="173608"/>
                </a:lnTo>
                <a:lnTo>
                  <a:pt x="3810" y="173608"/>
                </a:lnTo>
                <a:cubicBezTo>
                  <a:pt x="332" y="169383"/>
                  <a:pt x="0" y="164657"/>
                  <a:pt x="0" y="159854"/>
                </a:cubicBezTo>
                <a:cubicBezTo>
                  <a:pt x="0" y="132604"/>
                  <a:pt x="10705" y="107854"/>
                  <a:pt x="28286" y="89721"/>
                </a:cubicBezTo>
                <a:lnTo>
                  <a:pt x="28286" y="89721"/>
                </a:lnTo>
                <a:cubicBezTo>
                  <a:pt x="46420" y="72140"/>
                  <a:pt x="71170" y="61435"/>
                  <a:pt x="98420" y="61435"/>
                </a:cubicBezTo>
                <a:cubicBezTo>
                  <a:pt x="117023" y="61435"/>
                  <a:pt x="134461" y="66424"/>
                  <a:pt x="149250" y="75515"/>
                </a:cubicBezTo>
                <a:cubicBezTo>
                  <a:pt x="153323" y="58635"/>
                  <a:pt x="162130" y="42758"/>
                  <a:pt x="175297" y="29591"/>
                </a:cubicBezTo>
                <a:cubicBezTo>
                  <a:pt x="194566" y="10322"/>
                  <a:pt x="219636" y="391"/>
                  <a:pt x="244890" y="0"/>
                </a:cubicBezTo>
                <a:lnTo>
                  <a:pt x="244890" y="0"/>
                </a:lnTo>
                <a:cubicBezTo>
                  <a:pt x="270144" y="391"/>
                  <a:pt x="295215" y="10322"/>
                  <a:pt x="314484" y="29591"/>
                </a:cubicBezTo>
                <a:cubicBezTo>
                  <a:pt x="327644" y="42751"/>
                  <a:pt x="336448" y="58618"/>
                  <a:pt x="340604" y="75474"/>
                </a:cubicBezTo>
                <a:cubicBezTo>
                  <a:pt x="355376" y="66408"/>
                  <a:pt x="372787" y="61434"/>
                  <a:pt x="391360" y="61434"/>
                </a:cubicBezTo>
                <a:cubicBezTo>
                  <a:pt x="418610" y="61434"/>
                  <a:pt x="443360" y="72140"/>
                  <a:pt x="461494" y="89721"/>
                </a:cubicBezTo>
                <a:cubicBezTo>
                  <a:pt x="479075" y="107854"/>
                  <a:pt x="489780" y="132604"/>
                  <a:pt x="489780" y="159854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22" name="Teardrop 3"/>
          <p:cNvSpPr/>
          <p:nvPr/>
        </p:nvSpPr>
        <p:spPr>
          <a:xfrm rot="5400000" flipH="1" flipV="1">
            <a:off x="5449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23" name="Oval 522"/>
          <p:cNvSpPr/>
          <p:nvPr/>
        </p:nvSpPr>
        <p:spPr>
          <a:xfrm>
            <a:off x="66645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24" name="Oval 523"/>
          <p:cNvSpPr/>
          <p:nvPr/>
        </p:nvSpPr>
        <p:spPr>
          <a:xfrm>
            <a:off x="7667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25" name="Oval 524"/>
          <p:cNvSpPr/>
          <p:nvPr/>
        </p:nvSpPr>
        <p:spPr>
          <a:xfrm>
            <a:off x="16092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26" name="Oval 525"/>
          <p:cNvSpPr/>
          <p:nvPr/>
        </p:nvSpPr>
        <p:spPr>
          <a:xfrm>
            <a:off x="24518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27" name="Oval 526"/>
          <p:cNvSpPr/>
          <p:nvPr/>
        </p:nvSpPr>
        <p:spPr>
          <a:xfrm>
            <a:off x="329435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28" name="Oval 527"/>
          <p:cNvSpPr/>
          <p:nvPr/>
        </p:nvSpPr>
        <p:spPr>
          <a:xfrm>
            <a:off x="413689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29" name="Oval 528"/>
          <p:cNvSpPr/>
          <p:nvPr/>
        </p:nvSpPr>
        <p:spPr>
          <a:xfrm>
            <a:off x="49794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30" name="Oval 529"/>
          <p:cNvSpPr/>
          <p:nvPr/>
        </p:nvSpPr>
        <p:spPr>
          <a:xfrm>
            <a:off x="58219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31" name="Oval 530"/>
          <p:cNvSpPr/>
          <p:nvPr/>
        </p:nvSpPr>
        <p:spPr>
          <a:xfrm>
            <a:off x="834959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32" name="Oval 531"/>
          <p:cNvSpPr/>
          <p:nvPr/>
        </p:nvSpPr>
        <p:spPr>
          <a:xfrm>
            <a:off x="750705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33" name="Teardrop 3"/>
          <p:cNvSpPr/>
          <p:nvPr/>
        </p:nvSpPr>
        <p:spPr>
          <a:xfrm rot="5400000" flipH="1" flipV="1">
            <a:off x="60211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34" name="Teardrop 3"/>
          <p:cNvSpPr/>
          <p:nvPr/>
        </p:nvSpPr>
        <p:spPr>
          <a:xfrm rot="5400000" flipH="1" flipV="1">
            <a:off x="9659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35" name="Teardrop 3"/>
          <p:cNvSpPr/>
          <p:nvPr/>
        </p:nvSpPr>
        <p:spPr>
          <a:xfrm rot="5400000" flipH="1" flipV="1">
            <a:off x="18084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36" name="Teardrop 3"/>
          <p:cNvSpPr/>
          <p:nvPr/>
        </p:nvSpPr>
        <p:spPr>
          <a:xfrm rot="5400000" flipH="1" flipV="1">
            <a:off x="265102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37" name="Teardrop 3"/>
          <p:cNvSpPr/>
          <p:nvPr/>
        </p:nvSpPr>
        <p:spPr>
          <a:xfrm rot="5400000" flipH="1" flipV="1">
            <a:off x="349356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38" name="Teardrop 3"/>
          <p:cNvSpPr/>
          <p:nvPr/>
        </p:nvSpPr>
        <p:spPr>
          <a:xfrm rot="5400000" flipH="1" flipV="1">
            <a:off x="43361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39" name="Teardrop 3"/>
          <p:cNvSpPr/>
          <p:nvPr/>
        </p:nvSpPr>
        <p:spPr>
          <a:xfrm rot="5400000" flipH="1" flipV="1">
            <a:off x="51786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0" name="Teardrop 3"/>
          <p:cNvSpPr/>
          <p:nvPr/>
        </p:nvSpPr>
        <p:spPr>
          <a:xfrm rot="5400000" flipH="1" flipV="1">
            <a:off x="770626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1" name="Teardrop 3"/>
          <p:cNvSpPr/>
          <p:nvPr/>
        </p:nvSpPr>
        <p:spPr>
          <a:xfrm rot="5400000" flipH="1" flipV="1">
            <a:off x="686372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2" name="Teardrop 3"/>
          <p:cNvSpPr/>
          <p:nvPr/>
        </p:nvSpPr>
        <p:spPr>
          <a:xfrm rot="5400000" flipH="1" flipV="1">
            <a:off x="85488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3" name="Teardrop 3"/>
          <p:cNvSpPr/>
          <p:nvPr/>
        </p:nvSpPr>
        <p:spPr>
          <a:xfrm rot="5400000" flipH="1" flipV="1">
            <a:off x="1234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4" name="Oval 543"/>
          <p:cNvSpPr/>
          <p:nvPr/>
        </p:nvSpPr>
        <p:spPr>
          <a:xfrm>
            <a:off x="70866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5" name="Oval 544"/>
          <p:cNvSpPr/>
          <p:nvPr/>
        </p:nvSpPr>
        <p:spPr>
          <a:xfrm>
            <a:off x="3463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6" name="Oval 545"/>
          <p:cNvSpPr/>
          <p:nvPr/>
        </p:nvSpPr>
        <p:spPr>
          <a:xfrm>
            <a:off x="11888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7" name="Oval 546"/>
          <p:cNvSpPr/>
          <p:nvPr/>
        </p:nvSpPr>
        <p:spPr>
          <a:xfrm>
            <a:off x="20314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8" name="Oval 547"/>
          <p:cNvSpPr/>
          <p:nvPr/>
        </p:nvSpPr>
        <p:spPr>
          <a:xfrm>
            <a:off x="28739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9" name="Oval 548"/>
          <p:cNvSpPr/>
          <p:nvPr/>
        </p:nvSpPr>
        <p:spPr>
          <a:xfrm>
            <a:off x="371649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0" name="Oval 549"/>
          <p:cNvSpPr/>
          <p:nvPr/>
        </p:nvSpPr>
        <p:spPr>
          <a:xfrm>
            <a:off x="45590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1" name="Oval 550"/>
          <p:cNvSpPr/>
          <p:nvPr/>
        </p:nvSpPr>
        <p:spPr>
          <a:xfrm>
            <a:off x="54015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2" name="Oval 551"/>
          <p:cNvSpPr/>
          <p:nvPr/>
        </p:nvSpPr>
        <p:spPr>
          <a:xfrm>
            <a:off x="62441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3" name="Oval 552"/>
          <p:cNvSpPr/>
          <p:nvPr/>
        </p:nvSpPr>
        <p:spPr>
          <a:xfrm>
            <a:off x="87717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4" name="Oval 553"/>
          <p:cNvSpPr/>
          <p:nvPr/>
        </p:nvSpPr>
        <p:spPr>
          <a:xfrm>
            <a:off x="792919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5" name="Teardrop 3"/>
          <p:cNvSpPr/>
          <p:nvPr/>
        </p:nvSpPr>
        <p:spPr>
          <a:xfrm rot="5400000" flipH="1" flipV="1">
            <a:off x="64427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6" name="Teardrop 3"/>
          <p:cNvSpPr/>
          <p:nvPr/>
        </p:nvSpPr>
        <p:spPr>
          <a:xfrm rot="5400000" flipH="1" flipV="1">
            <a:off x="-148774" y="1946410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7" name="Teardrop 3"/>
          <p:cNvSpPr/>
          <p:nvPr/>
        </p:nvSpPr>
        <p:spPr>
          <a:xfrm rot="5400000" flipH="1" flipV="1">
            <a:off x="13875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8" name="Teardrop 3"/>
          <p:cNvSpPr/>
          <p:nvPr/>
        </p:nvSpPr>
        <p:spPr>
          <a:xfrm rot="5400000" flipH="1" flipV="1">
            <a:off x="22300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9" name="Teardrop 3"/>
          <p:cNvSpPr/>
          <p:nvPr/>
        </p:nvSpPr>
        <p:spPr>
          <a:xfrm rot="5400000" flipH="1" flipV="1">
            <a:off x="307261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0" name="Teardrop 3"/>
          <p:cNvSpPr/>
          <p:nvPr/>
        </p:nvSpPr>
        <p:spPr>
          <a:xfrm rot="5400000" flipH="1" flipV="1">
            <a:off x="391515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1" name="Teardrop 3"/>
          <p:cNvSpPr/>
          <p:nvPr/>
        </p:nvSpPr>
        <p:spPr>
          <a:xfrm rot="5400000" flipH="1" flipV="1">
            <a:off x="47576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2" name="Teardrop 3"/>
          <p:cNvSpPr/>
          <p:nvPr/>
        </p:nvSpPr>
        <p:spPr>
          <a:xfrm rot="5400000" flipH="1" flipV="1">
            <a:off x="56002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3" name="Teardrop 3"/>
          <p:cNvSpPr/>
          <p:nvPr/>
        </p:nvSpPr>
        <p:spPr>
          <a:xfrm rot="5400000" flipH="1" flipV="1">
            <a:off x="812785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4" name="Teardrop 3"/>
          <p:cNvSpPr/>
          <p:nvPr/>
        </p:nvSpPr>
        <p:spPr>
          <a:xfrm rot="5400000" flipH="1" flipV="1">
            <a:off x="728531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5" name="Teardrop 3"/>
          <p:cNvSpPr/>
          <p:nvPr/>
        </p:nvSpPr>
        <p:spPr>
          <a:xfrm rot="5400000" flipH="1" flipV="1">
            <a:off x="8812306" y="2017156"/>
            <a:ext cx="489780" cy="173608"/>
          </a:xfrm>
          <a:custGeom>
            <a:avLst/>
            <a:gdLst/>
            <a:ahLst/>
            <a:cxnLst/>
            <a:rect l="l" t="t" r="r" b="b"/>
            <a:pathLst>
              <a:path w="489780" h="173608">
                <a:moveTo>
                  <a:pt x="489780" y="159854"/>
                </a:moveTo>
                <a:lnTo>
                  <a:pt x="485976" y="173608"/>
                </a:lnTo>
                <a:lnTo>
                  <a:pt x="475131" y="173608"/>
                </a:lnTo>
                <a:cubicBezTo>
                  <a:pt x="477585" y="169211"/>
                  <a:pt x="477971" y="164422"/>
                  <a:pt x="477971" y="159544"/>
                </a:cubicBezTo>
                <a:cubicBezTo>
                  <a:pt x="477971" y="135634"/>
                  <a:pt x="468705" y="113887"/>
                  <a:pt x="453384" y="97876"/>
                </a:cubicBezTo>
                <a:lnTo>
                  <a:pt x="377652" y="173608"/>
                </a:lnTo>
                <a:lnTo>
                  <a:pt x="377561" y="173608"/>
                </a:lnTo>
                <a:lnTo>
                  <a:pt x="453339" y="97830"/>
                </a:lnTo>
                <a:cubicBezTo>
                  <a:pt x="437327" y="82509"/>
                  <a:pt x="415581" y="73244"/>
                  <a:pt x="391670" y="73244"/>
                </a:cubicBezTo>
                <a:cubicBezTo>
                  <a:pt x="341651" y="73244"/>
                  <a:pt x="301103" y="113792"/>
                  <a:pt x="301103" y="163811"/>
                </a:cubicBezTo>
                <a:lnTo>
                  <a:pt x="299829" y="173608"/>
                </a:lnTo>
                <a:lnTo>
                  <a:pt x="288634" y="173608"/>
                </a:lnTo>
                <a:cubicBezTo>
                  <a:pt x="289602" y="170367"/>
                  <a:pt x="289617" y="166907"/>
                  <a:pt x="289547" y="163248"/>
                </a:cubicBezTo>
                <a:cubicBezTo>
                  <a:pt x="289547" y="130228"/>
                  <a:pt x="305265" y="100880"/>
                  <a:pt x="329868" y="82592"/>
                </a:cubicBezTo>
                <a:cubicBezTo>
                  <a:pt x="326825" y="66091"/>
                  <a:pt x="318670" y="50477"/>
                  <a:pt x="305914" y="37722"/>
                </a:cubicBezTo>
                <a:cubicBezTo>
                  <a:pt x="289007" y="20815"/>
                  <a:pt x="267078" y="11989"/>
                  <a:pt x="244922" y="11501"/>
                </a:cubicBezTo>
                <a:lnTo>
                  <a:pt x="244922" y="96667"/>
                </a:lnTo>
                <a:lnTo>
                  <a:pt x="244858" y="96667"/>
                </a:lnTo>
                <a:lnTo>
                  <a:pt x="244858" y="11501"/>
                </a:lnTo>
                <a:cubicBezTo>
                  <a:pt x="222703" y="11990"/>
                  <a:pt x="200774" y="20815"/>
                  <a:pt x="183866" y="37722"/>
                </a:cubicBezTo>
                <a:cubicBezTo>
                  <a:pt x="171105" y="50483"/>
                  <a:pt x="162948" y="66105"/>
                  <a:pt x="159939" y="82613"/>
                </a:cubicBezTo>
                <a:cubicBezTo>
                  <a:pt x="184526" y="100902"/>
                  <a:pt x="200233" y="130241"/>
                  <a:pt x="200233" y="163248"/>
                </a:cubicBezTo>
                <a:lnTo>
                  <a:pt x="201368" y="173608"/>
                </a:lnTo>
                <a:lnTo>
                  <a:pt x="189949" y="173608"/>
                </a:lnTo>
                <a:cubicBezTo>
                  <a:pt x="188710" y="170302"/>
                  <a:pt x="188616" y="166986"/>
                  <a:pt x="188677" y="163811"/>
                </a:cubicBezTo>
                <a:cubicBezTo>
                  <a:pt x="188677" y="113792"/>
                  <a:pt x="148129" y="73244"/>
                  <a:pt x="98110" y="73244"/>
                </a:cubicBezTo>
                <a:cubicBezTo>
                  <a:pt x="74200" y="73244"/>
                  <a:pt x="52453" y="82510"/>
                  <a:pt x="36441" y="97831"/>
                </a:cubicBezTo>
                <a:lnTo>
                  <a:pt x="112218" y="173608"/>
                </a:lnTo>
                <a:lnTo>
                  <a:pt x="112128" y="173608"/>
                </a:lnTo>
                <a:lnTo>
                  <a:pt x="36396" y="97876"/>
                </a:lnTo>
                <a:cubicBezTo>
                  <a:pt x="21075" y="113887"/>
                  <a:pt x="11809" y="135634"/>
                  <a:pt x="11809" y="159544"/>
                </a:cubicBezTo>
                <a:lnTo>
                  <a:pt x="14649" y="173608"/>
                </a:lnTo>
                <a:lnTo>
                  <a:pt x="3810" y="173608"/>
                </a:lnTo>
                <a:cubicBezTo>
                  <a:pt x="333" y="169383"/>
                  <a:pt x="0" y="164657"/>
                  <a:pt x="0" y="159854"/>
                </a:cubicBezTo>
                <a:cubicBezTo>
                  <a:pt x="0" y="132604"/>
                  <a:pt x="10706" y="107854"/>
                  <a:pt x="28286" y="89721"/>
                </a:cubicBezTo>
                <a:lnTo>
                  <a:pt x="28286" y="89721"/>
                </a:lnTo>
                <a:cubicBezTo>
                  <a:pt x="46420" y="72140"/>
                  <a:pt x="71170" y="61435"/>
                  <a:pt x="98420" y="61435"/>
                </a:cubicBezTo>
                <a:cubicBezTo>
                  <a:pt x="117023" y="61435"/>
                  <a:pt x="134461" y="66424"/>
                  <a:pt x="149250" y="75515"/>
                </a:cubicBezTo>
                <a:cubicBezTo>
                  <a:pt x="153323" y="58635"/>
                  <a:pt x="162130" y="42758"/>
                  <a:pt x="175297" y="29591"/>
                </a:cubicBezTo>
                <a:cubicBezTo>
                  <a:pt x="194566" y="10322"/>
                  <a:pt x="219636" y="391"/>
                  <a:pt x="244890" y="0"/>
                </a:cubicBezTo>
                <a:lnTo>
                  <a:pt x="244890" y="0"/>
                </a:lnTo>
                <a:cubicBezTo>
                  <a:pt x="270144" y="391"/>
                  <a:pt x="295215" y="10322"/>
                  <a:pt x="314484" y="29591"/>
                </a:cubicBezTo>
                <a:cubicBezTo>
                  <a:pt x="327644" y="42751"/>
                  <a:pt x="336448" y="58618"/>
                  <a:pt x="340604" y="75474"/>
                </a:cubicBezTo>
                <a:cubicBezTo>
                  <a:pt x="355376" y="66408"/>
                  <a:pt x="372787" y="61434"/>
                  <a:pt x="391360" y="61434"/>
                </a:cubicBezTo>
                <a:cubicBezTo>
                  <a:pt x="418610" y="61434"/>
                  <a:pt x="443360" y="72140"/>
                  <a:pt x="461494" y="89721"/>
                </a:cubicBezTo>
                <a:cubicBezTo>
                  <a:pt x="479075" y="107854"/>
                  <a:pt x="489780" y="132604"/>
                  <a:pt x="489780" y="159854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6" name="Teardrop 3"/>
          <p:cNvSpPr/>
          <p:nvPr/>
        </p:nvSpPr>
        <p:spPr>
          <a:xfrm rot="5400000" flipH="1" flipV="1">
            <a:off x="5449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7" name="Oval 566"/>
          <p:cNvSpPr/>
          <p:nvPr/>
        </p:nvSpPr>
        <p:spPr>
          <a:xfrm>
            <a:off x="66645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8" name="Oval 567"/>
          <p:cNvSpPr/>
          <p:nvPr/>
        </p:nvSpPr>
        <p:spPr>
          <a:xfrm>
            <a:off x="7667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9" name="Oval 568"/>
          <p:cNvSpPr/>
          <p:nvPr/>
        </p:nvSpPr>
        <p:spPr>
          <a:xfrm>
            <a:off x="16092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0" name="Oval 569"/>
          <p:cNvSpPr/>
          <p:nvPr/>
        </p:nvSpPr>
        <p:spPr>
          <a:xfrm>
            <a:off x="24518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1" name="Oval 570"/>
          <p:cNvSpPr/>
          <p:nvPr/>
        </p:nvSpPr>
        <p:spPr>
          <a:xfrm>
            <a:off x="329435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2" name="Oval 571"/>
          <p:cNvSpPr/>
          <p:nvPr/>
        </p:nvSpPr>
        <p:spPr>
          <a:xfrm>
            <a:off x="413689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3" name="Oval 572"/>
          <p:cNvSpPr/>
          <p:nvPr/>
        </p:nvSpPr>
        <p:spPr>
          <a:xfrm>
            <a:off x="49794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4" name="Oval 573"/>
          <p:cNvSpPr/>
          <p:nvPr/>
        </p:nvSpPr>
        <p:spPr>
          <a:xfrm>
            <a:off x="58219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5" name="Oval 574"/>
          <p:cNvSpPr/>
          <p:nvPr/>
        </p:nvSpPr>
        <p:spPr>
          <a:xfrm>
            <a:off x="834959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6" name="Oval 575"/>
          <p:cNvSpPr/>
          <p:nvPr/>
        </p:nvSpPr>
        <p:spPr>
          <a:xfrm>
            <a:off x="750705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7" name="Teardrop 3"/>
          <p:cNvSpPr/>
          <p:nvPr/>
        </p:nvSpPr>
        <p:spPr>
          <a:xfrm rot="5400000" flipH="1" flipV="1">
            <a:off x="60211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8" name="Teardrop 3"/>
          <p:cNvSpPr/>
          <p:nvPr/>
        </p:nvSpPr>
        <p:spPr>
          <a:xfrm rot="5400000" flipH="1" flipV="1">
            <a:off x="9659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9" name="Teardrop 3"/>
          <p:cNvSpPr/>
          <p:nvPr/>
        </p:nvSpPr>
        <p:spPr>
          <a:xfrm rot="5400000" flipH="1" flipV="1">
            <a:off x="18084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0" name="Teardrop 3"/>
          <p:cNvSpPr/>
          <p:nvPr/>
        </p:nvSpPr>
        <p:spPr>
          <a:xfrm rot="5400000" flipH="1" flipV="1">
            <a:off x="265102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1" name="Teardrop 3"/>
          <p:cNvSpPr/>
          <p:nvPr/>
        </p:nvSpPr>
        <p:spPr>
          <a:xfrm rot="5400000" flipH="1" flipV="1">
            <a:off x="349356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2" name="Teardrop 3"/>
          <p:cNvSpPr/>
          <p:nvPr/>
        </p:nvSpPr>
        <p:spPr>
          <a:xfrm rot="5400000" flipH="1" flipV="1">
            <a:off x="43361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3" name="Teardrop 3"/>
          <p:cNvSpPr/>
          <p:nvPr/>
        </p:nvSpPr>
        <p:spPr>
          <a:xfrm rot="5400000" flipH="1" flipV="1">
            <a:off x="51786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4" name="Teardrop 3"/>
          <p:cNvSpPr/>
          <p:nvPr/>
        </p:nvSpPr>
        <p:spPr>
          <a:xfrm rot="5400000" flipH="1" flipV="1">
            <a:off x="770626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5" name="Teardrop 3"/>
          <p:cNvSpPr/>
          <p:nvPr/>
        </p:nvSpPr>
        <p:spPr>
          <a:xfrm rot="5400000" flipH="1" flipV="1">
            <a:off x="686372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6" name="Teardrop 3"/>
          <p:cNvSpPr/>
          <p:nvPr/>
        </p:nvSpPr>
        <p:spPr>
          <a:xfrm rot="5400000" flipH="1" flipV="1">
            <a:off x="85488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7" name="Teardrop 3"/>
          <p:cNvSpPr/>
          <p:nvPr/>
        </p:nvSpPr>
        <p:spPr>
          <a:xfrm rot="5400000" flipH="1" flipV="1">
            <a:off x="1234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8" name="Oval 587"/>
          <p:cNvSpPr/>
          <p:nvPr/>
        </p:nvSpPr>
        <p:spPr>
          <a:xfrm>
            <a:off x="70866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9" name="Oval 588"/>
          <p:cNvSpPr/>
          <p:nvPr/>
        </p:nvSpPr>
        <p:spPr>
          <a:xfrm>
            <a:off x="3463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0" name="Oval 589"/>
          <p:cNvSpPr/>
          <p:nvPr/>
        </p:nvSpPr>
        <p:spPr>
          <a:xfrm>
            <a:off x="11888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1" name="Oval 590"/>
          <p:cNvSpPr/>
          <p:nvPr/>
        </p:nvSpPr>
        <p:spPr>
          <a:xfrm>
            <a:off x="20314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2" name="Oval 591"/>
          <p:cNvSpPr/>
          <p:nvPr/>
        </p:nvSpPr>
        <p:spPr>
          <a:xfrm>
            <a:off x="28739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3" name="Oval 592"/>
          <p:cNvSpPr/>
          <p:nvPr/>
        </p:nvSpPr>
        <p:spPr>
          <a:xfrm>
            <a:off x="371649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4" name="Oval 593"/>
          <p:cNvSpPr/>
          <p:nvPr/>
        </p:nvSpPr>
        <p:spPr>
          <a:xfrm>
            <a:off x="45590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5" name="Oval 594"/>
          <p:cNvSpPr/>
          <p:nvPr/>
        </p:nvSpPr>
        <p:spPr>
          <a:xfrm>
            <a:off x="54015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6" name="Oval 595"/>
          <p:cNvSpPr/>
          <p:nvPr/>
        </p:nvSpPr>
        <p:spPr>
          <a:xfrm>
            <a:off x="62441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7" name="Oval 596"/>
          <p:cNvSpPr/>
          <p:nvPr/>
        </p:nvSpPr>
        <p:spPr>
          <a:xfrm>
            <a:off x="87717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8" name="Oval 597"/>
          <p:cNvSpPr/>
          <p:nvPr/>
        </p:nvSpPr>
        <p:spPr>
          <a:xfrm>
            <a:off x="792919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9" name="Teardrop 3"/>
          <p:cNvSpPr/>
          <p:nvPr/>
        </p:nvSpPr>
        <p:spPr>
          <a:xfrm rot="5400000" flipH="1" flipV="1">
            <a:off x="64427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0" name="Teardrop 3"/>
          <p:cNvSpPr/>
          <p:nvPr/>
        </p:nvSpPr>
        <p:spPr>
          <a:xfrm rot="5400000" flipH="1" flipV="1">
            <a:off x="-148774" y="2795083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6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5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5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2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8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5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1" name="Teardrop 3"/>
          <p:cNvSpPr/>
          <p:nvPr/>
        </p:nvSpPr>
        <p:spPr>
          <a:xfrm rot="5400000" flipH="1" flipV="1">
            <a:off x="13875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2" name="Teardrop 3"/>
          <p:cNvSpPr/>
          <p:nvPr/>
        </p:nvSpPr>
        <p:spPr>
          <a:xfrm rot="5400000" flipH="1" flipV="1">
            <a:off x="22300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3" name="Teardrop 3"/>
          <p:cNvSpPr/>
          <p:nvPr/>
        </p:nvSpPr>
        <p:spPr>
          <a:xfrm rot="5400000" flipH="1" flipV="1">
            <a:off x="307261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4" name="Teardrop 3"/>
          <p:cNvSpPr/>
          <p:nvPr/>
        </p:nvSpPr>
        <p:spPr>
          <a:xfrm rot="5400000" flipH="1" flipV="1">
            <a:off x="391515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5" name="Teardrop 3"/>
          <p:cNvSpPr/>
          <p:nvPr/>
        </p:nvSpPr>
        <p:spPr>
          <a:xfrm rot="5400000" flipH="1" flipV="1">
            <a:off x="47576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6" name="Teardrop 3"/>
          <p:cNvSpPr/>
          <p:nvPr/>
        </p:nvSpPr>
        <p:spPr>
          <a:xfrm rot="5400000" flipH="1" flipV="1">
            <a:off x="56002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7" name="Teardrop 3"/>
          <p:cNvSpPr/>
          <p:nvPr/>
        </p:nvSpPr>
        <p:spPr>
          <a:xfrm rot="5400000" flipH="1" flipV="1">
            <a:off x="812785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8" name="Teardrop 3"/>
          <p:cNvSpPr/>
          <p:nvPr/>
        </p:nvSpPr>
        <p:spPr>
          <a:xfrm rot="5400000" flipH="1" flipV="1">
            <a:off x="728531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9" name="Teardrop 3"/>
          <p:cNvSpPr/>
          <p:nvPr/>
        </p:nvSpPr>
        <p:spPr>
          <a:xfrm rot="5400000" flipH="1" flipV="1">
            <a:off x="8812306" y="2865829"/>
            <a:ext cx="489780" cy="173608"/>
          </a:xfrm>
          <a:custGeom>
            <a:avLst/>
            <a:gdLst/>
            <a:ahLst/>
            <a:cxnLst/>
            <a:rect l="l" t="t" r="r" b="b"/>
            <a:pathLst>
              <a:path w="489780" h="173608">
                <a:moveTo>
                  <a:pt x="489780" y="159854"/>
                </a:moveTo>
                <a:lnTo>
                  <a:pt x="485976" y="173608"/>
                </a:lnTo>
                <a:lnTo>
                  <a:pt x="475132" y="173608"/>
                </a:lnTo>
                <a:cubicBezTo>
                  <a:pt x="477585" y="169211"/>
                  <a:pt x="477971" y="164422"/>
                  <a:pt x="477971" y="159544"/>
                </a:cubicBezTo>
                <a:cubicBezTo>
                  <a:pt x="477971" y="135634"/>
                  <a:pt x="468705" y="113887"/>
                  <a:pt x="453384" y="97876"/>
                </a:cubicBezTo>
                <a:lnTo>
                  <a:pt x="377652" y="173608"/>
                </a:lnTo>
                <a:lnTo>
                  <a:pt x="377561" y="173608"/>
                </a:lnTo>
                <a:lnTo>
                  <a:pt x="453339" y="97830"/>
                </a:lnTo>
                <a:cubicBezTo>
                  <a:pt x="437327" y="82509"/>
                  <a:pt x="415581" y="73244"/>
                  <a:pt x="391670" y="73244"/>
                </a:cubicBezTo>
                <a:cubicBezTo>
                  <a:pt x="341652" y="73244"/>
                  <a:pt x="301103" y="113792"/>
                  <a:pt x="301103" y="163811"/>
                </a:cubicBezTo>
                <a:lnTo>
                  <a:pt x="299830" y="173608"/>
                </a:lnTo>
                <a:lnTo>
                  <a:pt x="288634" y="173608"/>
                </a:lnTo>
                <a:cubicBezTo>
                  <a:pt x="289602" y="170367"/>
                  <a:pt x="289617" y="166907"/>
                  <a:pt x="289547" y="163248"/>
                </a:cubicBezTo>
                <a:cubicBezTo>
                  <a:pt x="289547" y="130228"/>
                  <a:pt x="305265" y="100880"/>
                  <a:pt x="329868" y="82592"/>
                </a:cubicBezTo>
                <a:cubicBezTo>
                  <a:pt x="326825" y="66091"/>
                  <a:pt x="318670" y="50477"/>
                  <a:pt x="305914" y="37722"/>
                </a:cubicBezTo>
                <a:cubicBezTo>
                  <a:pt x="289007" y="20815"/>
                  <a:pt x="267078" y="11989"/>
                  <a:pt x="244922" y="11501"/>
                </a:cubicBezTo>
                <a:lnTo>
                  <a:pt x="244922" y="96667"/>
                </a:lnTo>
                <a:lnTo>
                  <a:pt x="244858" y="96667"/>
                </a:lnTo>
                <a:lnTo>
                  <a:pt x="244858" y="11501"/>
                </a:lnTo>
                <a:cubicBezTo>
                  <a:pt x="222703" y="11990"/>
                  <a:pt x="200774" y="20815"/>
                  <a:pt x="183866" y="37722"/>
                </a:cubicBezTo>
                <a:cubicBezTo>
                  <a:pt x="171105" y="50483"/>
                  <a:pt x="162948" y="66105"/>
                  <a:pt x="159939" y="82613"/>
                </a:cubicBezTo>
                <a:cubicBezTo>
                  <a:pt x="184526" y="100902"/>
                  <a:pt x="200233" y="130241"/>
                  <a:pt x="200233" y="163248"/>
                </a:cubicBezTo>
                <a:lnTo>
                  <a:pt x="201368" y="173608"/>
                </a:lnTo>
                <a:lnTo>
                  <a:pt x="189949" y="173608"/>
                </a:lnTo>
                <a:cubicBezTo>
                  <a:pt x="188710" y="170302"/>
                  <a:pt x="188616" y="166986"/>
                  <a:pt x="188677" y="163811"/>
                </a:cubicBezTo>
                <a:cubicBezTo>
                  <a:pt x="188677" y="113792"/>
                  <a:pt x="148129" y="73244"/>
                  <a:pt x="98110" y="73244"/>
                </a:cubicBezTo>
                <a:cubicBezTo>
                  <a:pt x="74200" y="73244"/>
                  <a:pt x="52453" y="82510"/>
                  <a:pt x="36441" y="97831"/>
                </a:cubicBezTo>
                <a:lnTo>
                  <a:pt x="112218" y="173608"/>
                </a:lnTo>
                <a:lnTo>
                  <a:pt x="112128" y="173608"/>
                </a:lnTo>
                <a:lnTo>
                  <a:pt x="36396" y="97876"/>
                </a:lnTo>
                <a:cubicBezTo>
                  <a:pt x="21075" y="113887"/>
                  <a:pt x="11809" y="135634"/>
                  <a:pt x="11809" y="159544"/>
                </a:cubicBezTo>
                <a:lnTo>
                  <a:pt x="14649" y="173608"/>
                </a:lnTo>
                <a:lnTo>
                  <a:pt x="3810" y="173608"/>
                </a:lnTo>
                <a:cubicBezTo>
                  <a:pt x="333" y="169383"/>
                  <a:pt x="0" y="164657"/>
                  <a:pt x="0" y="159854"/>
                </a:cubicBezTo>
                <a:cubicBezTo>
                  <a:pt x="0" y="132604"/>
                  <a:pt x="10706" y="107854"/>
                  <a:pt x="28286" y="89721"/>
                </a:cubicBezTo>
                <a:lnTo>
                  <a:pt x="28286" y="89721"/>
                </a:lnTo>
                <a:cubicBezTo>
                  <a:pt x="46420" y="72140"/>
                  <a:pt x="71170" y="61435"/>
                  <a:pt x="98420" y="61435"/>
                </a:cubicBezTo>
                <a:cubicBezTo>
                  <a:pt x="117023" y="61435"/>
                  <a:pt x="134461" y="66424"/>
                  <a:pt x="149250" y="75515"/>
                </a:cubicBezTo>
                <a:cubicBezTo>
                  <a:pt x="153323" y="58635"/>
                  <a:pt x="162130" y="42758"/>
                  <a:pt x="175297" y="29591"/>
                </a:cubicBezTo>
                <a:cubicBezTo>
                  <a:pt x="194566" y="10322"/>
                  <a:pt x="219636" y="391"/>
                  <a:pt x="244890" y="0"/>
                </a:cubicBezTo>
                <a:lnTo>
                  <a:pt x="244890" y="0"/>
                </a:lnTo>
                <a:cubicBezTo>
                  <a:pt x="270144" y="391"/>
                  <a:pt x="295215" y="10322"/>
                  <a:pt x="314484" y="29591"/>
                </a:cubicBezTo>
                <a:cubicBezTo>
                  <a:pt x="327644" y="42751"/>
                  <a:pt x="336448" y="58618"/>
                  <a:pt x="340604" y="75474"/>
                </a:cubicBezTo>
                <a:cubicBezTo>
                  <a:pt x="355376" y="66408"/>
                  <a:pt x="372787" y="61434"/>
                  <a:pt x="391360" y="61434"/>
                </a:cubicBezTo>
                <a:cubicBezTo>
                  <a:pt x="418611" y="61434"/>
                  <a:pt x="443360" y="72140"/>
                  <a:pt x="461494" y="89721"/>
                </a:cubicBezTo>
                <a:cubicBezTo>
                  <a:pt x="479075" y="107854"/>
                  <a:pt x="489780" y="132604"/>
                  <a:pt x="489780" y="159854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0" name="Teardrop 3"/>
          <p:cNvSpPr/>
          <p:nvPr/>
        </p:nvSpPr>
        <p:spPr>
          <a:xfrm rot="5400000" flipH="1" flipV="1">
            <a:off x="5449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1" name="Oval 610"/>
          <p:cNvSpPr/>
          <p:nvPr/>
        </p:nvSpPr>
        <p:spPr>
          <a:xfrm>
            <a:off x="66645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2" name="Oval 611"/>
          <p:cNvSpPr/>
          <p:nvPr/>
        </p:nvSpPr>
        <p:spPr>
          <a:xfrm>
            <a:off x="7667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3" name="Oval 612"/>
          <p:cNvSpPr/>
          <p:nvPr/>
        </p:nvSpPr>
        <p:spPr>
          <a:xfrm>
            <a:off x="16092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4" name="Oval 613"/>
          <p:cNvSpPr/>
          <p:nvPr/>
        </p:nvSpPr>
        <p:spPr>
          <a:xfrm>
            <a:off x="24518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5" name="Oval 614"/>
          <p:cNvSpPr/>
          <p:nvPr/>
        </p:nvSpPr>
        <p:spPr>
          <a:xfrm>
            <a:off x="329435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6" name="Oval 615"/>
          <p:cNvSpPr/>
          <p:nvPr/>
        </p:nvSpPr>
        <p:spPr>
          <a:xfrm>
            <a:off x="413689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7" name="Oval 616"/>
          <p:cNvSpPr/>
          <p:nvPr/>
        </p:nvSpPr>
        <p:spPr>
          <a:xfrm>
            <a:off x="49794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8" name="Oval 617"/>
          <p:cNvSpPr/>
          <p:nvPr/>
        </p:nvSpPr>
        <p:spPr>
          <a:xfrm>
            <a:off x="58219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9" name="Oval 618"/>
          <p:cNvSpPr/>
          <p:nvPr/>
        </p:nvSpPr>
        <p:spPr>
          <a:xfrm>
            <a:off x="834959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0" name="Oval 619"/>
          <p:cNvSpPr/>
          <p:nvPr/>
        </p:nvSpPr>
        <p:spPr>
          <a:xfrm>
            <a:off x="750705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1" name="Teardrop 3"/>
          <p:cNvSpPr/>
          <p:nvPr/>
        </p:nvSpPr>
        <p:spPr>
          <a:xfrm rot="5400000" flipH="1" flipV="1">
            <a:off x="60211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2" name="Teardrop 3"/>
          <p:cNvSpPr/>
          <p:nvPr/>
        </p:nvSpPr>
        <p:spPr>
          <a:xfrm rot="5400000" flipH="1" flipV="1">
            <a:off x="9659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3" name="Teardrop 3"/>
          <p:cNvSpPr/>
          <p:nvPr/>
        </p:nvSpPr>
        <p:spPr>
          <a:xfrm rot="5400000" flipH="1" flipV="1">
            <a:off x="18084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4" name="Teardrop 3"/>
          <p:cNvSpPr/>
          <p:nvPr/>
        </p:nvSpPr>
        <p:spPr>
          <a:xfrm rot="5400000" flipH="1" flipV="1">
            <a:off x="265102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5" name="Teardrop 3"/>
          <p:cNvSpPr/>
          <p:nvPr/>
        </p:nvSpPr>
        <p:spPr>
          <a:xfrm rot="5400000" flipH="1" flipV="1">
            <a:off x="349356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6" name="Teardrop 3"/>
          <p:cNvSpPr/>
          <p:nvPr/>
        </p:nvSpPr>
        <p:spPr>
          <a:xfrm rot="5400000" flipH="1" flipV="1">
            <a:off x="43361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7" name="Teardrop 3"/>
          <p:cNvSpPr/>
          <p:nvPr/>
        </p:nvSpPr>
        <p:spPr>
          <a:xfrm rot="5400000" flipH="1" flipV="1">
            <a:off x="51786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8" name="Teardrop 3"/>
          <p:cNvSpPr/>
          <p:nvPr/>
        </p:nvSpPr>
        <p:spPr>
          <a:xfrm rot="5400000" flipH="1" flipV="1">
            <a:off x="770626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9" name="Teardrop 3"/>
          <p:cNvSpPr/>
          <p:nvPr/>
        </p:nvSpPr>
        <p:spPr>
          <a:xfrm rot="5400000" flipH="1" flipV="1">
            <a:off x="686372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0" name="Teardrop 3"/>
          <p:cNvSpPr/>
          <p:nvPr/>
        </p:nvSpPr>
        <p:spPr>
          <a:xfrm rot="5400000" flipH="1" flipV="1">
            <a:off x="85488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1" name="Teardrop 3"/>
          <p:cNvSpPr/>
          <p:nvPr/>
        </p:nvSpPr>
        <p:spPr>
          <a:xfrm rot="5400000" flipH="1" flipV="1">
            <a:off x="1234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2" name="Oval 631"/>
          <p:cNvSpPr/>
          <p:nvPr/>
        </p:nvSpPr>
        <p:spPr>
          <a:xfrm>
            <a:off x="70866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3" name="Oval 632"/>
          <p:cNvSpPr/>
          <p:nvPr/>
        </p:nvSpPr>
        <p:spPr>
          <a:xfrm>
            <a:off x="3463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4" name="Oval 633"/>
          <p:cNvSpPr/>
          <p:nvPr/>
        </p:nvSpPr>
        <p:spPr>
          <a:xfrm>
            <a:off x="11888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5" name="Oval 634"/>
          <p:cNvSpPr/>
          <p:nvPr/>
        </p:nvSpPr>
        <p:spPr>
          <a:xfrm>
            <a:off x="20314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6" name="Oval 635"/>
          <p:cNvSpPr/>
          <p:nvPr/>
        </p:nvSpPr>
        <p:spPr>
          <a:xfrm>
            <a:off x="28739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7" name="Oval 636"/>
          <p:cNvSpPr/>
          <p:nvPr/>
        </p:nvSpPr>
        <p:spPr>
          <a:xfrm>
            <a:off x="371649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8" name="Oval 637"/>
          <p:cNvSpPr/>
          <p:nvPr/>
        </p:nvSpPr>
        <p:spPr>
          <a:xfrm>
            <a:off x="45590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9" name="Oval 638"/>
          <p:cNvSpPr/>
          <p:nvPr/>
        </p:nvSpPr>
        <p:spPr>
          <a:xfrm>
            <a:off x="54015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0" name="Oval 639"/>
          <p:cNvSpPr/>
          <p:nvPr/>
        </p:nvSpPr>
        <p:spPr>
          <a:xfrm>
            <a:off x="62441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1" name="Oval 640"/>
          <p:cNvSpPr/>
          <p:nvPr/>
        </p:nvSpPr>
        <p:spPr>
          <a:xfrm>
            <a:off x="87717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2" name="Oval 641"/>
          <p:cNvSpPr/>
          <p:nvPr/>
        </p:nvSpPr>
        <p:spPr>
          <a:xfrm>
            <a:off x="792919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3" name="Teardrop 3"/>
          <p:cNvSpPr/>
          <p:nvPr/>
        </p:nvSpPr>
        <p:spPr>
          <a:xfrm rot="5400000" flipH="1" flipV="1">
            <a:off x="64427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4" name="Teardrop 3"/>
          <p:cNvSpPr/>
          <p:nvPr/>
        </p:nvSpPr>
        <p:spPr>
          <a:xfrm rot="5400000" flipH="1" flipV="1">
            <a:off x="-148774" y="3639262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6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5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5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2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8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5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5" name="Teardrop 3"/>
          <p:cNvSpPr/>
          <p:nvPr/>
        </p:nvSpPr>
        <p:spPr>
          <a:xfrm rot="5400000" flipH="1" flipV="1">
            <a:off x="13875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6" name="Teardrop 3"/>
          <p:cNvSpPr/>
          <p:nvPr/>
        </p:nvSpPr>
        <p:spPr>
          <a:xfrm rot="5400000" flipH="1" flipV="1">
            <a:off x="22300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7" name="Teardrop 3"/>
          <p:cNvSpPr/>
          <p:nvPr/>
        </p:nvSpPr>
        <p:spPr>
          <a:xfrm rot="5400000" flipH="1" flipV="1">
            <a:off x="307261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8" name="Teardrop 3"/>
          <p:cNvSpPr/>
          <p:nvPr/>
        </p:nvSpPr>
        <p:spPr>
          <a:xfrm rot="5400000" flipH="1" flipV="1">
            <a:off x="391515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9" name="Teardrop 3"/>
          <p:cNvSpPr/>
          <p:nvPr/>
        </p:nvSpPr>
        <p:spPr>
          <a:xfrm rot="5400000" flipH="1" flipV="1">
            <a:off x="47576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0" name="Teardrop 3"/>
          <p:cNvSpPr/>
          <p:nvPr/>
        </p:nvSpPr>
        <p:spPr>
          <a:xfrm rot="5400000" flipH="1" flipV="1">
            <a:off x="56002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1" name="Teardrop 3"/>
          <p:cNvSpPr/>
          <p:nvPr/>
        </p:nvSpPr>
        <p:spPr>
          <a:xfrm rot="5400000" flipH="1" flipV="1">
            <a:off x="812785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2" name="Teardrop 3"/>
          <p:cNvSpPr/>
          <p:nvPr/>
        </p:nvSpPr>
        <p:spPr>
          <a:xfrm rot="5400000" flipH="1" flipV="1">
            <a:off x="728531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3" name="Teardrop 3"/>
          <p:cNvSpPr/>
          <p:nvPr/>
        </p:nvSpPr>
        <p:spPr>
          <a:xfrm rot="5400000" flipH="1" flipV="1">
            <a:off x="8812306" y="3710008"/>
            <a:ext cx="489780" cy="173608"/>
          </a:xfrm>
          <a:custGeom>
            <a:avLst/>
            <a:gdLst/>
            <a:ahLst/>
            <a:cxnLst/>
            <a:rect l="l" t="t" r="r" b="b"/>
            <a:pathLst>
              <a:path w="489780" h="173608">
                <a:moveTo>
                  <a:pt x="489780" y="159854"/>
                </a:moveTo>
                <a:lnTo>
                  <a:pt x="485976" y="173608"/>
                </a:lnTo>
                <a:lnTo>
                  <a:pt x="475132" y="173608"/>
                </a:lnTo>
                <a:cubicBezTo>
                  <a:pt x="477585" y="169211"/>
                  <a:pt x="477971" y="164422"/>
                  <a:pt x="477971" y="159544"/>
                </a:cubicBezTo>
                <a:cubicBezTo>
                  <a:pt x="477971" y="135634"/>
                  <a:pt x="468705" y="113887"/>
                  <a:pt x="453384" y="97876"/>
                </a:cubicBezTo>
                <a:lnTo>
                  <a:pt x="377652" y="173608"/>
                </a:lnTo>
                <a:lnTo>
                  <a:pt x="377561" y="173608"/>
                </a:lnTo>
                <a:lnTo>
                  <a:pt x="453339" y="97830"/>
                </a:lnTo>
                <a:cubicBezTo>
                  <a:pt x="437327" y="82509"/>
                  <a:pt x="415581" y="73244"/>
                  <a:pt x="391670" y="73244"/>
                </a:cubicBezTo>
                <a:cubicBezTo>
                  <a:pt x="341652" y="73244"/>
                  <a:pt x="301103" y="113792"/>
                  <a:pt x="301103" y="163811"/>
                </a:cubicBezTo>
                <a:lnTo>
                  <a:pt x="299830" y="173608"/>
                </a:lnTo>
                <a:lnTo>
                  <a:pt x="288634" y="173608"/>
                </a:lnTo>
                <a:cubicBezTo>
                  <a:pt x="289602" y="170367"/>
                  <a:pt x="289617" y="166907"/>
                  <a:pt x="289547" y="163248"/>
                </a:cubicBezTo>
                <a:cubicBezTo>
                  <a:pt x="289547" y="130228"/>
                  <a:pt x="305265" y="100880"/>
                  <a:pt x="329868" y="82592"/>
                </a:cubicBezTo>
                <a:cubicBezTo>
                  <a:pt x="326825" y="66091"/>
                  <a:pt x="318670" y="50477"/>
                  <a:pt x="305914" y="37722"/>
                </a:cubicBezTo>
                <a:cubicBezTo>
                  <a:pt x="289007" y="20815"/>
                  <a:pt x="267078" y="11989"/>
                  <a:pt x="244922" y="11501"/>
                </a:cubicBezTo>
                <a:lnTo>
                  <a:pt x="244922" y="96667"/>
                </a:lnTo>
                <a:lnTo>
                  <a:pt x="244858" y="96667"/>
                </a:lnTo>
                <a:lnTo>
                  <a:pt x="244858" y="11501"/>
                </a:lnTo>
                <a:cubicBezTo>
                  <a:pt x="222703" y="11990"/>
                  <a:pt x="200774" y="20815"/>
                  <a:pt x="183866" y="37722"/>
                </a:cubicBezTo>
                <a:cubicBezTo>
                  <a:pt x="171105" y="50483"/>
                  <a:pt x="162948" y="66105"/>
                  <a:pt x="159939" y="82613"/>
                </a:cubicBezTo>
                <a:cubicBezTo>
                  <a:pt x="184526" y="100902"/>
                  <a:pt x="200233" y="130241"/>
                  <a:pt x="200233" y="163248"/>
                </a:cubicBezTo>
                <a:lnTo>
                  <a:pt x="201368" y="173608"/>
                </a:lnTo>
                <a:lnTo>
                  <a:pt x="189949" y="173608"/>
                </a:lnTo>
                <a:cubicBezTo>
                  <a:pt x="188710" y="170302"/>
                  <a:pt x="188616" y="166986"/>
                  <a:pt x="188677" y="163811"/>
                </a:cubicBezTo>
                <a:cubicBezTo>
                  <a:pt x="188677" y="113792"/>
                  <a:pt x="148129" y="73244"/>
                  <a:pt x="98110" y="73244"/>
                </a:cubicBezTo>
                <a:cubicBezTo>
                  <a:pt x="74200" y="73244"/>
                  <a:pt x="52453" y="82510"/>
                  <a:pt x="36441" y="97831"/>
                </a:cubicBezTo>
                <a:lnTo>
                  <a:pt x="112218" y="173608"/>
                </a:lnTo>
                <a:lnTo>
                  <a:pt x="112128" y="173608"/>
                </a:lnTo>
                <a:lnTo>
                  <a:pt x="36396" y="97876"/>
                </a:lnTo>
                <a:cubicBezTo>
                  <a:pt x="21075" y="113887"/>
                  <a:pt x="11809" y="135634"/>
                  <a:pt x="11809" y="159544"/>
                </a:cubicBezTo>
                <a:lnTo>
                  <a:pt x="14649" y="173608"/>
                </a:lnTo>
                <a:lnTo>
                  <a:pt x="3810" y="173608"/>
                </a:lnTo>
                <a:cubicBezTo>
                  <a:pt x="333" y="169383"/>
                  <a:pt x="0" y="164657"/>
                  <a:pt x="0" y="159854"/>
                </a:cubicBezTo>
                <a:cubicBezTo>
                  <a:pt x="0" y="132604"/>
                  <a:pt x="10706" y="107854"/>
                  <a:pt x="28286" y="89721"/>
                </a:cubicBezTo>
                <a:lnTo>
                  <a:pt x="28286" y="89721"/>
                </a:lnTo>
                <a:cubicBezTo>
                  <a:pt x="46420" y="72140"/>
                  <a:pt x="71170" y="61435"/>
                  <a:pt x="98420" y="61435"/>
                </a:cubicBezTo>
                <a:cubicBezTo>
                  <a:pt x="117023" y="61435"/>
                  <a:pt x="134461" y="66424"/>
                  <a:pt x="149250" y="75515"/>
                </a:cubicBezTo>
                <a:cubicBezTo>
                  <a:pt x="153323" y="58635"/>
                  <a:pt x="162130" y="42758"/>
                  <a:pt x="175297" y="29591"/>
                </a:cubicBezTo>
                <a:cubicBezTo>
                  <a:pt x="194566" y="10322"/>
                  <a:pt x="219636" y="391"/>
                  <a:pt x="244890" y="0"/>
                </a:cubicBezTo>
                <a:lnTo>
                  <a:pt x="244890" y="0"/>
                </a:lnTo>
                <a:cubicBezTo>
                  <a:pt x="270144" y="391"/>
                  <a:pt x="295215" y="10322"/>
                  <a:pt x="314484" y="29591"/>
                </a:cubicBezTo>
                <a:cubicBezTo>
                  <a:pt x="327644" y="42751"/>
                  <a:pt x="336448" y="58618"/>
                  <a:pt x="340604" y="75474"/>
                </a:cubicBezTo>
                <a:cubicBezTo>
                  <a:pt x="355376" y="66408"/>
                  <a:pt x="372787" y="61434"/>
                  <a:pt x="391360" y="61434"/>
                </a:cubicBezTo>
                <a:cubicBezTo>
                  <a:pt x="418611" y="61434"/>
                  <a:pt x="443360" y="72140"/>
                  <a:pt x="461494" y="89721"/>
                </a:cubicBezTo>
                <a:cubicBezTo>
                  <a:pt x="479075" y="107854"/>
                  <a:pt x="489780" y="132604"/>
                  <a:pt x="489780" y="159854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4" name="Teardrop 3"/>
          <p:cNvSpPr/>
          <p:nvPr/>
        </p:nvSpPr>
        <p:spPr>
          <a:xfrm rot="5400000" flipH="1" flipV="1">
            <a:off x="5449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5" name="Oval 654"/>
          <p:cNvSpPr/>
          <p:nvPr/>
        </p:nvSpPr>
        <p:spPr>
          <a:xfrm>
            <a:off x="66645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6" name="Oval 655"/>
          <p:cNvSpPr/>
          <p:nvPr/>
        </p:nvSpPr>
        <p:spPr>
          <a:xfrm>
            <a:off x="7667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7" name="Oval 656"/>
          <p:cNvSpPr/>
          <p:nvPr/>
        </p:nvSpPr>
        <p:spPr>
          <a:xfrm>
            <a:off x="16092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8" name="Oval 657"/>
          <p:cNvSpPr/>
          <p:nvPr/>
        </p:nvSpPr>
        <p:spPr>
          <a:xfrm>
            <a:off x="24518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9" name="Oval 658"/>
          <p:cNvSpPr/>
          <p:nvPr/>
        </p:nvSpPr>
        <p:spPr>
          <a:xfrm>
            <a:off x="329435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0" name="Oval 659"/>
          <p:cNvSpPr/>
          <p:nvPr/>
        </p:nvSpPr>
        <p:spPr>
          <a:xfrm>
            <a:off x="413689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1" name="Oval 660"/>
          <p:cNvSpPr/>
          <p:nvPr/>
        </p:nvSpPr>
        <p:spPr>
          <a:xfrm>
            <a:off x="49794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2" name="Oval 661"/>
          <p:cNvSpPr/>
          <p:nvPr/>
        </p:nvSpPr>
        <p:spPr>
          <a:xfrm>
            <a:off x="58219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3" name="Oval 662"/>
          <p:cNvSpPr/>
          <p:nvPr/>
        </p:nvSpPr>
        <p:spPr>
          <a:xfrm>
            <a:off x="834959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4" name="Oval 663"/>
          <p:cNvSpPr/>
          <p:nvPr/>
        </p:nvSpPr>
        <p:spPr>
          <a:xfrm>
            <a:off x="750705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5" name="Teardrop 3"/>
          <p:cNvSpPr/>
          <p:nvPr/>
        </p:nvSpPr>
        <p:spPr>
          <a:xfrm rot="5400000" flipH="1" flipV="1">
            <a:off x="60211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6" name="Teardrop 3"/>
          <p:cNvSpPr/>
          <p:nvPr/>
        </p:nvSpPr>
        <p:spPr>
          <a:xfrm rot="5400000" flipH="1" flipV="1">
            <a:off x="9659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7" name="Teardrop 3"/>
          <p:cNvSpPr/>
          <p:nvPr/>
        </p:nvSpPr>
        <p:spPr>
          <a:xfrm rot="5400000" flipH="1" flipV="1">
            <a:off x="18084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8" name="Teardrop 3"/>
          <p:cNvSpPr/>
          <p:nvPr/>
        </p:nvSpPr>
        <p:spPr>
          <a:xfrm rot="5400000" flipH="1" flipV="1">
            <a:off x="265102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9" name="Teardrop 3"/>
          <p:cNvSpPr/>
          <p:nvPr/>
        </p:nvSpPr>
        <p:spPr>
          <a:xfrm rot="5400000" flipH="1" flipV="1">
            <a:off x="349356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0" name="Teardrop 3"/>
          <p:cNvSpPr/>
          <p:nvPr/>
        </p:nvSpPr>
        <p:spPr>
          <a:xfrm rot="5400000" flipH="1" flipV="1">
            <a:off x="43361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1" name="Teardrop 3"/>
          <p:cNvSpPr/>
          <p:nvPr/>
        </p:nvSpPr>
        <p:spPr>
          <a:xfrm rot="5400000" flipH="1" flipV="1">
            <a:off x="51786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2" name="Teardrop 3"/>
          <p:cNvSpPr/>
          <p:nvPr/>
        </p:nvSpPr>
        <p:spPr>
          <a:xfrm rot="5400000" flipH="1" flipV="1">
            <a:off x="770626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3" name="Teardrop 3"/>
          <p:cNvSpPr/>
          <p:nvPr/>
        </p:nvSpPr>
        <p:spPr>
          <a:xfrm rot="5400000" flipH="1" flipV="1">
            <a:off x="686372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4" name="Teardrop 3"/>
          <p:cNvSpPr/>
          <p:nvPr/>
        </p:nvSpPr>
        <p:spPr>
          <a:xfrm rot="5400000" flipH="1" flipV="1">
            <a:off x="85488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5" name="Teardrop 3"/>
          <p:cNvSpPr/>
          <p:nvPr/>
        </p:nvSpPr>
        <p:spPr>
          <a:xfrm rot="5400000" flipH="1" flipV="1">
            <a:off x="1234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6" name="Oval 675"/>
          <p:cNvSpPr/>
          <p:nvPr/>
        </p:nvSpPr>
        <p:spPr>
          <a:xfrm>
            <a:off x="70866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7" name="Oval 676"/>
          <p:cNvSpPr/>
          <p:nvPr/>
        </p:nvSpPr>
        <p:spPr>
          <a:xfrm>
            <a:off x="3463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8" name="Oval 677"/>
          <p:cNvSpPr/>
          <p:nvPr/>
        </p:nvSpPr>
        <p:spPr>
          <a:xfrm>
            <a:off x="11888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9" name="Oval 678"/>
          <p:cNvSpPr/>
          <p:nvPr/>
        </p:nvSpPr>
        <p:spPr>
          <a:xfrm>
            <a:off x="20314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0" name="Oval 679"/>
          <p:cNvSpPr/>
          <p:nvPr/>
        </p:nvSpPr>
        <p:spPr>
          <a:xfrm>
            <a:off x="28739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1" name="Oval 680"/>
          <p:cNvSpPr/>
          <p:nvPr/>
        </p:nvSpPr>
        <p:spPr>
          <a:xfrm>
            <a:off x="371649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2" name="Oval 681"/>
          <p:cNvSpPr/>
          <p:nvPr/>
        </p:nvSpPr>
        <p:spPr>
          <a:xfrm>
            <a:off x="45590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3" name="Oval 682"/>
          <p:cNvSpPr/>
          <p:nvPr/>
        </p:nvSpPr>
        <p:spPr>
          <a:xfrm>
            <a:off x="54015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4" name="Oval 683"/>
          <p:cNvSpPr/>
          <p:nvPr/>
        </p:nvSpPr>
        <p:spPr>
          <a:xfrm>
            <a:off x="62441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5" name="Oval 684"/>
          <p:cNvSpPr/>
          <p:nvPr/>
        </p:nvSpPr>
        <p:spPr>
          <a:xfrm>
            <a:off x="87717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6" name="Oval 685"/>
          <p:cNvSpPr/>
          <p:nvPr/>
        </p:nvSpPr>
        <p:spPr>
          <a:xfrm>
            <a:off x="792919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7" name="Teardrop 3"/>
          <p:cNvSpPr/>
          <p:nvPr/>
        </p:nvSpPr>
        <p:spPr>
          <a:xfrm rot="5400000" flipH="1" flipV="1">
            <a:off x="663614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8" name="Teardrop 3"/>
          <p:cNvSpPr/>
          <p:nvPr/>
        </p:nvSpPr>
        <p:spPr>
          <a:xfrm rot="5400000" flipH="1" flipV="1">
            <a:off x="22905" y="4316257"/>
            <a:ext cx="232840" cy="278649"/>
          </a:xfrm>
          <a:custGeom>
            <a:avLst/>
            <a:gdLst/>
            <a:ahLst/>
            <a:cxnLst/>
            <a:rect l="l" t="t" r="r" b="b"/>
            <a:pathLst>
              <a:path w="232840" h="278649">
                <a:moveTo>
                  <a:pt x="232840" y="8776"/>
                </a:moveTo>
                <a:cubicBezTo>
                  <a:pt x="232449" y="34030"/>
                  <a:pt x="222519" y="59101"/>
                  <a:pt x="203250" y="78369"/>
                </a:cubicBezTo>
                <a:cubicBezTo>
                  <a:pt x="190082" y="91537"/>
                  <a:pt x="174206" y="100343"/>
                  <a:pt x="157326" y="104416"/>
                </a:cubicBezTo>
                <a:cubicBezTo>
                  <a:pt x="166417" y="119205"/>
                  <a:pt x="171406" y="136643"/>
                  <a:pt x="171406" y="155247"/>
                </a:cubicBezTo>
                <a:cubicBezTo>
                  <a:pt x="171406" y="182497"/>
                  <a:pt x="160701" y="207247"/>
                  <a:pt x="143120" y="225380"/>
                </a:cubicBezTo>
                <a:cubicBezTo>
                  <a:pt x="124986" y="242961"/>
                  <a:pt x="100237" y="253667"/>
                  <a:pt x="72986" y="253667"/>
                </a:cubicBezTo>
                <a:cubicBezTo>
                  <a:pt x="54383" y="253667"/>
                  <a:pt x="36945" y="248677"/>
                  <a:pt x="22156" y="239586"/>
                </a:cubicBezTo>
                <a:lnTo>
                  <a:pt x="0" y="278649"/>
                </a:lnTo>
                <a:lnTo>
                  <a:pt x="0" y="260595"/>
                </a:lnTo>
                <a:cubicBezTo>
                  <a:pt x="5973" y="252057"/>
                  <a:pt x="9654" y="242433"/>
                  <a:pt x="11467" y="232488"/>
                </a:cubicBezTo>
                <a:lnTo>
                  <a:pt x="0" y="218900"/>
                </a:lnTo>
                <a:lnTo>
                  <a:pt x="0" y="201603"/>
                </a:lnTo>
                <a:cubicBezTo>
                  <a:pt x="14950" y="226291"/>
                  <a:pt x="42305" y="241857"/>
                  <a:pt x="73296" y="241857"/>
                </a:cubicBezTo>
                <a:cubicBezTo>
                  <a:pt x="97207" y="241857"/>
                  <a:pt x="118953" y="232592"/>
                  <a:pt x="134965" y="217271"/>
                </a:cubicBezTo>
                <a:lnTo>
                  <a:pt x="0" y="82306"/>
                </a:lnTo>
                <a:lnTo>
                  <a:pt x="0" y="82216"/>
                </a:lnTo>
                <a:lnTo>
                  <a:pt x="135010" y="217225"/>
                </a:lnTo>
                <a:cubicBezTo>
                  <a:pt x="150331" y="201213"/>
                  <a:pt x="159597" y="179467"/>
                  <a:pt x="159597" y="155556"/>
                </a:cubicBezTo>
                <a:cubicBezTo>
                  <a:pt x="159597" y="105538"/>
                  <a:pt x="119048" y="64989"/>
                  <a:pt x="69030" y="64989"/>
                </a:cubicBezTo>
                <a:cubicBezTo>
                  <a:pt x="49952" y="65355"/>
                  <a:pt x="25806" y="60121"/>
                  <a:pt x="12948" y="46961"/>
                </a:cubicBezTo>
                <a:lnTo>
                  <a:pt x="0" y="66032"/>
                </a:lnTo>
                <a:lnTo>
                  <a:pt x="0" y="46474"/>
                </a:lnTo>
                <a:cubicBezTo>
                  <a:pt x="9193" y="32573"/>
                  <a:pt x="11853" y="16060"/>
                  <a:pt x="9334" y="0"/>
                </a:cubicBezTo>
                <a:lnTo>
                  <a:pt x="17529" y="0"/>
                </a:lnTo>
                <a:cubicBezTo>
                  <a:pt x="21671" y="11094"/>
                  <a:pt x="20740" y="22668"/>
                  <a:pt x="17673" y="33790"/>
                </a:cubicBezTo>
                <a:cubicBezTo>
                  <a:pt x="27631" y="50142"/>
                  <a:pt x="43609" y="53932"/>
                  <a:pt x="69593" y="53433"/>
                </a:cubicBezTo>
                <a:cubicBezTo>
                  <a:pt x="102600" y="53434"/>
                  <a:pt x="131938" y="69140"/>
                  <a:pt x="150227" y="93727"/>
                </a:cubicBezTo>
                <a:cubicBezTo>
                  <a:pt x="166735" y="90718"/>
                  <a:pt x="182357" y="82561"/>
                  <a:pt x="195118" y="69800"/>
                </a:cubicBezTo>
                <a:cubicBezTo>
                  <a:pt x="212026" y="52893"/>
                  <a:pt x="220851" y="30964"/>
                  <a:pt x="221339" y="8808"/>
                </a:cubicBezTo>
                <a:lnTo>
                  <a:pt x="136174" y="8808"/>
                </a:lnTo>
                <a:lnTo>
                  <a:pt x="136173" y="8744"/>
                </a:lnTo>
                <a:lnTo>
                  <a:pt x="221340" y="8744"/>
                </a:lnTo>
                <a:lnTo>
                  <a:pt x="219467" y="0"/>
                </a:lnTo>
                <a:lnTo>
                  <a:pt x="231012" y="0"/>
                </a:lnTo>
                <a:cubicBezTo>
                  <a:pt x="232616" y="2826"/>
                  <a:pt x="232794" y="5800"/>
                  <a:pt x="232840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9" name="Teardrop 3"/>
          <p:cNvSpPr/>
          <p:nvPr/>
        </p:nvSpPr>
        <p:spPr>
          <a:xfrm rot="5400000" flipH="1" flipV="1">
            <a:off x="158090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3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5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0" name="Teardrop 3"/>
          <p:cNvSpPr/>
          <p:nvPr/>
        </p:nvSpPr>
        <p:spPr>
          <a:xfrm rot="5400000" flipH="1" flipV="1">
            <a:off x="242344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1" name="Teardrop 3"/>
          <p:cNvSpPr/>
          <p:nvPr/>
        </p:nvSpPr>
        <p:spPr>
          <a:xfrm rot="5400000" flipH="1" flipV="1">
            <a:off x="326598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2" name="Teardrop 3"/>
          <p:cNvSpPr/>
          <p:nvPr/>
        </p:nvSpPr>
        <p:spPr>
          <a:xfrm rot="5400000" flipH="1" flipV="1">
            <a:off x="410852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6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3" name="Teardrop 3"/>
          <p:cNvSpPr/>
          <p:nvPr/>
        </p:nvSpPr>
        <p:spPr>
          <a:xfrm rot="5400000" flipH="1" flipV="1">
            <a:off x="495106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4" name="Teardrop 3"/>
          <p:cNvSpPr/>
          <p:nvPr/>
        </p:nvSpPr>
        <p:spPr>
          <a:xfrm rot="5400000" flipH="1" flipV="1">
            <a:off x="579360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5" name="Teardrop 3"/>
          <p:cNvSpPr/>
          <p:nvPr/>
        </p:nvSpPr>
        <p:spPr>
          <a:xfrm rot="5400000" flipH="1" flipV="1">
            <a:off x="832122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6" name="Teardrop 3"/>
          <p:cNvSpPr/>
          <p:nvPr/>
        </p:nvSpPr>
        <p:spPr>
          <a:xfrm rot="5400000" flipH="1" flipV="1">
            <a:off x="747868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6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7" name="Teardrop 3"/>
          <p:cNvSpPr/>
          <p:nvPr/>
        </p:nvSpPr>
        <p:spPr>
          <a:xfrm rot="5400000" flipH="1" flipV="1">
            <a:off x="8991444" y="4419445"/>
            <a:ext cx="171406" cy="133705"/>
          </a:xfrm>
          <a:custGeom>
            <a:avLst/>
            <a:gdLst/>
            <a:ahLst/>
            <a:cxnLst/>
            <a:rect l="l" t="t" r="r" b="b"/>
            <a:pathLst>
              <a:path w="171406" h="133705">
                <a:moveTo>
                  <a:pt x="171406" y="123429"/>
                </a:moveTo>
                <a:lnTo>
                  <a:pt x="168564" y="133705"/>
                </a:lnTo>
                <a:lnTo>
                  <a:pt x="157460" y="133705"/>
                </a:lnTo>
                <a:cubicBezTo>
                  <a:pt x="159382" y="130353"/>
                  <a:pt x="159597" y="126761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62756" y="133705"/>
                </a:lnTo>
                <a:lnTo>
                  <a:pt x="62665" y="133705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6"/>
                  <a:pt x="5972" y="26608"/>
                  <a:pt x="0" y="18073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8" name="Teardrop 3"/>
          <p:cNvSpPr/>
          <p:nvPr/>
        </p:nvSpPr>
        <p:spPr>
          <a:xfrm rot="5400000" flipH="1" flipV="1">
            <a:off x="733383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3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8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9" name="Oval 1651"/>
          <p:cNvSpPr/>
          <p:nvPr/>
        </p:nvSpPr>
        <p:spPr>
          <a:xfrm>
            <a:off x="812619" y="4561319"/>
            <a:ext cx="7660836" cy="10682"/>
          </a:xfrm>
          <a:custGeom>
            <a:avLst/>
            <a:gdLst/>
            <a:ahLst/>
            <a:cxnLst/>
            <a:rect l="l" t="t" r="r" b="b"/>
            <a:pathLst>
              <a:path w="7660836" h="10682">
                <a:moveTo>
                  <a:pt x="7621848" y="0"/>
                </a:moveTo>
                <a:cubicBezTo>
                  <a:pt x="7636106" y="0"/>
                  <a:pt x="7649543" y="3516"/>
                  <a:pt x="7660836" y="10682"/>
                </a:cubicBezTo>
                <a:lnTo>
                  <a:pt x="7582860" y="10682"/>
                </a:lnTo>
                <a:cubicBezTo>
                  <a:pt x="7594153" y="3516"/>
                  <a:pt x="7607590" y="0"/>
                  <a:pt x="7621848" y="0"/>
                </a:cubicBezTo>
                <a:close/>
                <a:moveTo>
                  <a:pt x="6779308" y="0"/>
                </a:moveTo>
                <a:cubicBezTo>
                  <a:pt x="6793566" y="0"/>
                  <a:pt x="6807003" y="3516"/>
                  <a:pt x="6818296" y="10682"/>
                </a:cubicBezTo>
                <a:lnTo>
                  <a:pt x="6740320" y="10682"/>
                </a:lnTo>
                <a:cubicBezTo>
                  <a:pt x="6751613" y="3516"/>
                  <a:pt x="6765050" y="0"/>
                  <a:pt x="6779308" y="0"/>
                </a:cubicBezTo>
                <a:close/>
                <a:moveTo>
                  <a:pt x="5936768" y="0"/>
                </a:moveTo>
                <a:cubicBezTo>
                  <a:pt x="5951026" y="0"/>
                  <a:pt x="5964463" y="3516"/>
                  <a:pt x="5975757" y="10682"/>
                </a:cubicBezTo>
                <a:lnTo>
                  <a:pt x="5897780" y="10682"/>
                </a:lnTo>
                <a:cubicBezTo>
                  <a:pt x="5909073" y="3516"/>
                  <a:pt x="5922510" y="0"/>
                  <a:pt x="5936768" y="0"/>
                </a:cubicBezTo>
                <a:close/>
                <a:moveTo>
                  <a:pt x="5094228" y="0"/>
                </a:moveTo>
                <a:cubicBezTo>
                  <a:pt x="5108486" y="0"/>
                  <a:pt x="5121923" y="3516"/>
                  <a:pt x="5133217" y="10682"/>
                </a:cubicBezTo>
                <a:lnTo>
                  <a:pt x="5055240" y="10682"/>
                </a:lnTo>
                <a:cubicBezTo>
                  <a:pt x="5066533" y="3516"/>
                  <a:pt x="5079970" y="0"/>
                  <a:pt x="5094228" y="0"/>
                </a:cubicBezTo>
                <a:close/>
                <a:moveTo>
                  <a:pt x="4251688" y="0"/>
                </a:moveTo>
                <a:cubicBezTo>
                  <a:pt x="4265946" y="0"/>
                  <a:pt x="4279383" y="3516"/>
                  <a:pt x="4290676" y="10682"/>
                </a:cubicBezTo>
                <a:lnTo>
                  <a:pt x="4212700" y="10682"/>
                </a:lnTo>
                <a:cubicBezTo>
                  <a:pt x="4223993" y="3516"/>
                  <a:pt x="4237430" y="0"/>
                  <a:pt x="4251688" y="0"/>
                </a:cubicBezTo>
                <a:close/>
                <a:moveTo>
                  <a:pt x="3409148" y="0"/>
                </a:moveTo>
                <a:cubicBezTo>
                  <a:pt x="3423406" y="0"/>
                  <a:pt x="3436843" y="3516"/>
                  <a:pt x="3448136" y="10682"/>
                </a:cubicBezTo>
                <a:lnTo>
                  <a:pt x="3370160" y="10682"/>
                </a:lnTo>
                <a:cubicBezTo>
                  <a:pt x="3381453" y="3516"/>
                  <a:pt x="3394890" y="0"/>
                  <a:pt x="3409148" y="0"/>
                </a:cubicBezTo>
                <a:close/>
                <a:moveTo>
                  <a:pt x="2566608" y="0"/>
                </a:moveTo>
                <a:cubicBezTo>
                  <a:pt x="2580866" y="0"/>
                  <a:pt x="2594303" y="3516"/>
                  <a:pt x="2605596" y="10682"/>
                </a:cubicBezTo>
                <a:lnTo>
                  <a:pt x="2527620" y="10682"/>
                </a:lnTo>
                <a:cubicBezTo>
                  <a:pt x="2538913" y="3516"/>
                  <a:pt x="2552350" y="0"/>
                  <a:pt x="2566608" y="0"/>
                </a:cubicBezTo>
                <a:close/>
                <a:moveTo>
                  <a:pt x="1724068" y="0"/>
                </a:moveTo>
                <a:cubicBezTo>
                  <a:pt x="1738326" y="0"/>
                  <a:pt x="1751763" y="3516"/>
                  <a:pt x="1763056" y="10682"/>
                </a:cubicBezTo>
                <a:lnTo>
                  <a:pt x="1685080" y="10682"/>
                </a:lnTo>
                <a:cubicBezTo>
                  <a:pt x="1696373" y="3516"/>
                  <a:pt x="1709810" y="0"/>
                  <a:pt x="1724068" y="0"/>
                </a:cubicBezTo>
                <a:close/>
                <a:moveTo>
                  <a:pt x="881528" y="0"/>
                </a:moveTo>
                <a:cubicBezTo>
                  <a:pt x="895786" y="0"/>
                  <a:pt x="909223" y="3516"/>
                  <a:pt x="920516" y="10682"/>
                </a:cubicBezTo>
                <a:lnTo>
                  <a:pt x="842540" y="10682"/>
                </a:lnTo>
                <a:cubicBezTo>
                  <a:pt x="853833" y="3516"/>
                  <a:pt x="867270" y="0"/>
                  <a:pt x="881528" y="0"/>
                </a:cubicBezTo>
                <a:close/>
                <a:moveTo>
                  <a:pt x="38988" y="0"/>
                </a:moveTo>
                <a:cubicBezTo>
                  <a:pt x="53246" y="0"/>
                  <a:pt x="66683" y="3516"/>
                  <a:pt x="77976" y="10682"/>
                </a:cubicBezTo>
                <a:lnTo>
                  <a:pt x="0" y="10682"/>
                </a:lnTo>
                <a:cubicBezTo>
                  <a:pt x="11293" y="3516"/>
                  <a:pt x="24730" y="0"/>
                  <a:pt x="389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0" name="Oval 699"/>
          <p:cNvSpPr/>
          <p:nvPr/>
        </p:nvSpPr>
        <p:spPr>
          <a:xfrm>
            <a:off x="71204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01" name="Oval 700"/>
          <p:cNvSpPr/>
          <p:nvPr/>
        </p:nvSpPr>
        <p:spPr>
          <a:xfrm>
            <a:off x="3774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02" name="Oval 701"/>
          <p:cNvSpPr/>
          <p:nvPr/>
        </p:nvSpPr>
        <p:spPr>
          <a:xfrm>
            <a:off x="12203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03" name="Oval 702"/>
          <p:cNvSpPr/>
          <p:nvPr/>
        </p:nvSpPr>
        <p:spPr>
          <a:xfrm>
            <a:off x="20632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04" name="Oval 703"/>
          <p:cNvSpPr/>
          <p:nvPr/>
        </p:nvSpPr>
        <p:spPr>
          <a:xfrm>
            <a:off x="29060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05" name="Oval 704"/>
          <p:cNvSpPr/>
          <p:nvPr/>
        </p:nvSpPr>
        <p:spPr>
          <a:xfrm>
            <a:off x="374897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06" name="Oval 705"/>
          <p:cNvSpPr/>
          <p:nvPr/>
        </p:nvSpPr>
        <p:spPr>
          <a:xfrm>
            <a:off x="45918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07" name="Oval 706"/>
          <p:cNvSpPr/>
          <p:nvPr/>
        </p:nvSpPr>
        <p:spPr>
          <a:xfrm>
            <a:off x="54347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08" name="Oval 707"/>
          <p:cNvSpPr/>
          <p:nvPr/>
        </p:nvSpPr>
        <p:spPr>
          <a:xfrm>
            <a:off x="62776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09" name="Oval 708"/>
          <p:cNvSpPr/>
          <p:nvPr/>
        </p:nvSpPr>
        <p:spPr>
          <a:xfrm>
            <a:off x="88062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10" name="Oval 709"/>
          <p:cNvSpPr/>
          <p:nvPr/>
        </p:nvSpPr>
        <p:spPr>
          <a:xfrm>
            <a:off x="796337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11" name="Oval 710"/>
          <p:cNvSpPr/>
          <p:nvPr/>
        </p:nvSpPr>
        <p:spPr>
          <a:xfrm>
            <a:off x="71204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12" name="Oval 711"/>
          <p:cNvSpPr/>
          <p:nvPr/>
        </p:nvSpPr>
        <p:spPr>
          <a:xfrm>
            <a:off x="3774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13" name="Oval 712"/>
          <p:cNvSpPr/>
          <p:nvPr/>
        </p:nvSpPr>
        <p:spPr>
          <a:xfrm>
            <a:off x="12203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14" name="Oval 713"/>
          <p:cNvSpPr/>
          <p:nvPr/>
        </p:nvSpPr>
        <p:spPr>
          <a:xfrm>
            <a:off x="20632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15" name="Oval 714"/>
          <p:cNvSpPr/>
          <p:nvPr/>
        </p:nvSpPr>
        <p:spPr>
          <a:xfrm>
            <a:off x="29060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16" name="Oval 715"/>
          <p:cNvSpPr/>
          <p:nvPr/>
        </p:nvSpPr>
        <p:spPr>
          <a:xfrm>
            <a:off x="374897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17" name="Oval 716"/>
          <p:cNvSpPr/>
          <p:nvPr/>
        </p:nvSpPr>
        <p:spPr>
          <a:xfrm>
            <a:off x="45918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18" name="Oval 717"/>
          <p:cNvSpPr/>
          <p:nvPr/>
        </p:nvSpPr>
        <p:spPr>
          <a:xfrm>
            <a:off x="54347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19" name="Oval 718"/>
          <p:cNvSpPr/>
          <p:nvPr/>
        </p:nvSpPr>
        <p:spPr>
          <a:xfrm>
            <a:off x="62776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20" name="Oval 719"/>
          <p:cNvSpPr/>
          <p:nvPr/>
        </p:nvSpPr>
        <p:spPr>
          <a:xfrm>
            <a:off x="88062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21" name="Oval 720"/>
          <p:cNvSpPr/>
          <p:nvPr/>
        </p:nvSpPr>
        <p:spPr>
          <a:xfrm>
            <a:off x="796337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22" name="Oval 721"/>
          <p:cNvSpPr/>
          <p:nvPr/>
        </p:nvSpPr>
        <p:spPr>
          <a:xfrm>
            <a:off x="71204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23" name="Oval 722"/>
          <p:cNvSpPr/>
          <p:nvPr/>
        </p:nvSpPr>
        <p:spPr>
          <a:xfrm>
            <a:off x="3774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24" name="Oval 723"/>
          <p:cNvSpPr/>
          <p:nvPr/>
        </p:nvSpPr>
        <p:spPr>
          <a:xfrm>
            <a:off x="12203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25" name="Oval 724"/>
          <p:cNvSpPr/>
          <p:nvPr/>
        </p:nvSpPr>
        <p:spPr>
          <a:xfrm>
            <a:off x="20632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26" name="Oval 725"/>
          <p:cNvSpPr/>
          <p:nvPr/>
        </p:nvSpPr>
        <p:spPr>
          <a:xfrm>
            <a:off x="29060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27" name="Oval 726"/>
          <p:cNvSpPr/>
          <p:nvPr/>
        </p:nvSpPr>
        <p:spPr>
          <a:xfrm>
            <a:off x="374897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28" name="Oval 727"/>
          <p:cNvSpPr/>
          <p:nvPr/>
        </p:nvSpPr>
        <p:spPr>
          <a:xfrm>
            <a:off x="45918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29" name="Oval 728"/>
          <p:cNvSpPr/>
          <p:nvPr/>
        </p:nvSpPr>
        <p:spPr>
          <a:xfrm>
            <a:off x="54347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30" name="Oval 729"/>
          <p:cNvSpPr/>
          <p:nvPr/>
        </p:nvSpPr>
        <p:spPr>
          <a:xfrm>
            <a:off x="62776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31" name="Oval 730"/>
          <p:cNvSpPr/>
          <p:nvPr/>
        </p:nvSpPr>
        <p:spPr>
          <a:xfrm>
            <a:off x="88062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32" name="Oval 731"/>
          <p:cNvSpPr/>
          <p:nvPr/>
        </p:nvSpPr>
        <p:spPr>
          <a:xfrm>
            <a:off x="796337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33" name="Oval 732"/>
          <p:cNvSpPr/>
          <p:nvPr/>
        </p:nvSpPr>
        <p:spPr>
          <a:xfrm>
            <a:off x="71204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34" name="Oval 733"/>
          <p:cNvSpPr/>
          <p:nvPr/>
        </p:nvSpPr>
        <p:spPr>
          <a:xfrm>
            <a:off x="3774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35" name="Oval 734"/>
          <p:cNvSpPr/>
          <p:nvPr/>
        </p:nvSpPr>
        <p:spPr>
          <a:xfrm>
            <a:off x="12203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36" name="Oval 735"/>
          <p:cNvSpPr/>
          <p:nvPr/>
        </p:nvSpPr>
        <p:spPr>
          <a:xfrm>
            <a:off x="20632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37" name="Oval 736"/>
          <p:cNvSpPr/>
          <p:nvPr/>
        </p:nvSpPr>
        <p:spPr>
          <a:xfrm>
            <a:off x="29060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38" name="Oval 737"/>
          <p:cNvSpPr/>
          <p:nvPr/>
        </p:nvSpPr>
        <p:spPr>
          <a:xfrm>
            <a:off x="374897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39" name="Oval 738"/>
          <p:cNvSpPr/>
          <p:nvPr/>
        </p:nvSpPr>
        <p:spPr>
          <a:xfrm>
            <a:off x="45918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40" name="Oval 739"/>
          <p:cNvSpPr/>
          <p:nvPr/>
        </p:nvSpPr>
        <p:spPr>
          <a:xfrm>
            <a:off x="54347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41" name="Oval 740"/>
          <p:cNvSpPr/>
          <p:nvPr/>
        </p:nvSpPr>
        <p:spPr>
          <a:xfrm>
            <a:off x="62776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42" name="Oval 741"/>
          <p:cNvSpPr/>
          <p:nvPr/>
        </p:nvSpPr>
        <p:spPr>
          <a:xfrm>
            <a:off x="88062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43" name="Oval 742"/>
          <p:cNvSpPr/>
          <p:nvPr/>
        </p:nvSpPr>
        <p:spPr>
          <a:xfrm>
            <a:off x="796337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44" name="Oval 743"/>
          <p:cNvSpPr/>
          <p:nvPr/>
        </p:nvSpPr>
        <p:spPr>
          <a:xfrm>
            <a:off x="71204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45" name="Oval 744"/>
          <p:cNvSpPr/>
          <p:nvPr/>
        </p:nvSpPr>
        <p:spPr>
          <a:xfrm>
            <a:off x="3774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46" name="Oval 745"/>
          <p:cNvSpPr/>
          <p:nvPr/>
        </p:nvSpPr>
        <p:spPr>
          <a:xfrm>
            <a:off x="12203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47" name="Oval 746"/>
          <p:cNvSpPr/>
          <p:nvPr/>
        </p:nvSpPr>
        <p:spPr>
          <a:xfrm>
            <a:off x="20632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48" name="Oval 747"/>
          <p:cNvSpPr/>
          <p:nvPr/>
        </p:nvSpPr>
        <p:spPr>
          <a:xfrm>
            <a:off x="29060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49" name="Oval 748"/>
          <p:cNvSpPr/>
          <p:nvPr/>
        </p:nvSpPr>
        <p:spPr>
          <a:xfrm>
            <a:off x="374897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50" name="Oval 749"/>
          <p:cNvSpPr/>
          <p:nvPr/>
        </p:nvSpPr>
        <p:spPr>
          <a:xfrm>
            <a:off x="45918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51" name="Oval 750"/>
          <p:cNvSpPr/>
          <p:nvPr/>
        </p:nvSpPr>
        <p:spPr>
          <a:xfrm>
            <a:off x="54347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52" name="Oval 751"/>
          <p:cNvSpPr/>
          <p:nvPr/>
        </p:nvSpPr>
        <p:spPr>
          <a:xfrm>
            <a:off x="62776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53" name="Oval 752"/>
          <p:cNvSpPr/>
          <p:nvPr/>
        </p:nvSpPr>
        <p:spPr>
          <a:xfrm>
            <a:off x="88062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754" name="Oval 753"/>
          <p:cNvSpPr/>
          <p:nvPr/>
        </p:nvSpPr>
        <p:spPr>
          <a:xfrm>
            <a:off x="796337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84B2DF3B-1535-4B68-A286-70D6E76E2978}" type="datetime1">
              <a:rPr lang="th-TH" smtClean="0">
                <a:solidFill>
                  <a:prstClr val="black">
                    <a:lumMod val="95000"/>
                    <a:lumOff val="5000"/>
                  </a:prstClr>
                </a:solidFill>
              </a:rPr>
              <a:t>31/07/63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8476DD-0C42-4D7C-92EF-51E8FCABFBE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85398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8A9C95-C141-4342-886D-5B46D922C868}" type="datetime1">
              <a:rPr lang="th-TH" smtClean="0">
                <a:solidFill>
                  <a:prstClr val="black">
                    <a:lumMod val="95000"/>
                    <a:lumOff val="5000"/>
                  </a:prstClr>
                </a:solidFill>
              </a:rPr>
              <a:t>31/07/63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F94348-E33C-4604-90EE-BF55F73FFAA2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0658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420256"/>
            <a:ext cx="9144000" cy="3795497"/>
            <a:chOff x="0" y="420256"/>
            <a:chExt cx="12188952" cy="3795497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0" y="4215753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0" y="3794032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3372310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0" y="2950588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0" y="2528866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0" y="2107144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0" y="1685422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0" y="1263700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0" y="841978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0" y="420256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Rectangle 379"/>
          <p:cNvSpPr/>
          <p:nvPr/>
        </p:nvSpPr>
        <p:spPr>
          <a:xfrm rot="18900000" flipV="1">
            <a:off x="8146056" y="-427079"/>
            <a:ext cx="13716" cy="2816931"/>
          </a:xfrm>
          <a:custGeom>
            <a:avLst/>
            <a:gdLst/>
            <a:ahLst/>
            <a:cxnLst/>
            <a:rect l="l" t="t" r="r" b="b"/>
            <a:pathLst>
              <a:path w="13716" h="2816931">
                <a:moveTo>
                  <a:pt x="0" y="2816931"/>
                </a:moveTo>
                <a:lnTo>
                  <a:pt x="13716" y="2803216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56"/>
          <p:cNvSpPr/>
          <p:nvPr/>
        </p:nvSpPr>
        <p:spPr>
          <a:xfrm>
            <a:off x="1" y="0"/>
            <a:ext cx="8865825" cy="4572004"/>
          </a:xfrm>
          <a:custGeom>
            <a:avLst/>
            <a:gdLst/>
            <a:ahLst/>
            <a:cxnLst/>
            <a:rect l="l" t="t" r="r" b="b"/>
            <a:pathLst>
              <a:path w="8865825" h="4572004">
                <a:moveTo>
                  <a:pt x="5901406" y="4"/>
                </a:moveTo>
                <a:lnTo>
                  <a:pt x="5915122" y="4"/>
                </a:lnTo>
                <a:lnTo>
                  <a:pt x="5915122" y="4572004"/>
                </a:lnTo>
                <a:lnTo>
                  <a:pt x="5901406" y="4572004"/>
                </a:lnTo>
                <a:close/>
                <a:moveTo>
                  <a:pt x="5058348" y="3"/>
                </a:moveTo>
                <a:lnTo>
                  <a:pt x="5072064" y="3"/>
                </a:lnTo>
                <a:lnTo>
                  <a:pt x="5072064" y="4572003"/>
                </a:lnTo>
                <a:lnTo>
                  <a:pt x="5058348" y="4572003"/>
                </a:lnTo>
                <a:close/>
                <a:moveTo>
                  <a:pt x="6322935" y="2"/>
                </a:moveTo>
                <a:lnTo>
                  <a:pt x="6336651" y="2"/>
                </a:lnTo>
                <a:lnTo>
                  <a:pt x="6336651" y="4572002"/>
                </a:lnTo>
                <a:lnTo>
                  <a:pt x="6322935" y="4572002"/>
                </a:lnTo>
                <a:close/>
                <a:moveTo>
                  <a:pt x="5479877" y="2"/>
                </a:moveTo>
                <a:lnTo>
                  <a:pt x="5493593" y="2"/>
                </a:lnTo>
                <a:lnTo>
                  <a:pt x="5493593" y="4572002"/>
                </a:lnTo>
                <a:lnTo>
                  <a:pt x="5479877" y="4572002"/>
                </a:lnTo>
                <a:close/>
                <a:moveTo>
                  <a:pt x="4636819" y="2"/>
                </a:moveTo>
                <a:lnTo>
                  <a:pt x="4650535" y="2"/>
                </a:lnTo>
                <a:lnTo>
                  <a:pt x="4650535" y="4572002"/>
                </a:lnTo>
                <a:lnTo>
                  <a:pt x="4636819" y="4572002"/>
                </a:lnTo>
                <a:close/>
                <a:moveTo>
                  <a:pt x="4215290" y="2"/>
                </a:moveTo>
                <a:lnTo>
                  <a:pt x="4229006" y="2"/>
                </a:lnTo>
                <a:lnTo>
                  <a:pt x="4229006" y="4572002"/>
                </a:lnTo>
                <a:lnTo>
                  <a:pt x="4215290" y="4572002"/>
                </a:lnTo>
                <a:close/>
                <a:moveTo>
                  <a:pt x="421529" y="2"/>
                </a:moveTo>
                <a:lnTo>
                  <a:pt x="435245" y="2"/>
                </a:lnTo>
                <a:lnTo>
                  <a:pt x="435245" y="4572002"/>
                </a:lnTo>
                <a:lnTo>
                  <a:pt x="421529" y="4572002"/>
                </a:lnTo>
                <a:close/>
                <a:moveTo>
                  <a:pt x="0" y="2"/>
                </a:moveTo>
                <a:lnTo>
                  <a:pt x="13716" y="2"/>
                </a:lnTo>
                <a:lnTo>
                  <a:pt x="13716" y="4572002"/>
                </a:lnTo>
                <a:lnTo>
                  <a:pt x="0" y="4572002"/>
                </a:lnTo>
                <a:close/>
                <a:moveTo>
                  <a:pt x="3372232" y="1"/>
                </a:moveTo>
                <a:lnTo>
                  <a:pt x="3385948" y="1"/>
                </a:lnTo>
                <a:lnTo>
                  <a:pt x="3385948" y="4572001"/>
                </a:lnTo>
                <a:lnTo>
                  <a:pt x="3372232" y="4572001"/>
                </a:lnTo>
                <a:close/>
                <a:moveTo>
                  <a:pt x="8852109" y="0"/>
                </a:moveTo>
                <a:lnTo>
                  <a:pt x="8865825" y="0"/>
                </a:lnTo>
                <a:lnTo>
                  <a:pt x="8865825" y="4572000"/>
                </a:lnTo>
                <a:lnTo>
                  <a:pt x="8852109" y="4572000"/>
                </a:lnTo>
                <a:close/>
                <a:moveTo>
                  <a:pt x="8430580" y="0"/>
                </a:moveTo>
                <a:lnTo>
                  <a:pt x="8444296" y="0"/>
                </a:lnTo>
                <a:lnTo>
                  <a:pt x="8444296" y="4572000"/>
                </a:lnTo>
                <a:lnTo>
                  <a:pt x="8430580" y="4572000"/>
                </a:lnTo>
                <a:close/>
                <a:moveTo>
                  <a:pt x="8009051" y="0"/>
                </a:moveTo>
                <a:lnTo>
                  <a:pt x="8022767" y="0"/>
                </a:lnTo>
                <a:lnTo>
                  <a:pt x="8022767" y="4572000"/>
                </a:lnTo>
                <a:lnTo>
                  <a:pt x="8009051" y="4572000"/>
                </a:lnTo>
                <a:close/>
                <a:moveTo>
                  <a:pt x="7587522" y="0"/>
                </a:moveTo>
                <a:lnTo>
                  <a:pt x="7601238" y="0"/>
                </a:lnTo>
                <a:lnTo>
                  <a:pt x="7601238" y="4572000"/>
                </a:lnTo>
                <a:lnTo>
                  <a:pt x="7587522" y="4572000"/>
                </a:lnTo>
                <a:close/>
                <a:moveTo>
                  <a:pt x="7165993" y="0"/>
                </a:moveTo>
                <a:lnTo>
                  <a:pt x="7179709" y="0"/>
                </a:lnTo>
                <a:lnTo>
                  <a:pt x="7179709" y="4572000"/>
                </a:lnTo>
                <a:lnTo>
                  <a:pt x="7165993" y="4572000"/>
                </a:lnTo>
                <a:close/>
                <a:moveTo>
                  <a:pt x="6744464" y="0"/>
                </a:moveTo>
                <a:lnTo>
                  <a:pt x="6758180" y="0"/>
                </a:lnTo>
                <a:lnTo>
                  <a:pt x="6758180" y="4572000"/>
                </a:lnTo>
                <a:lnTo>
                  <a:pt x="6744464" y="4572000"/>
                </a:lnTo>
                <a:close/>
                <a:moveTo>
                  <a:pt x="3793761" y="0"/>
                </a:moveTo>
                <a:lnTo>
                  <a:pt x="3807477" y="0"/>
                </a:lnTo>
                <a:lnTo>
                  <a:pt x="3807477" y="4572000"/>
                </a:lnTo>
                <a:lnTo>
                  <a:pt x="3793761" y="4572000"/>
                </a:lnTo>
                <a:close/>
                <a:moveTo>
                  <a:pt x="2950703" y="0"/>
                </a:moveTo>
                <a:lnTo>
                  <a:pt x="2964419" y="0"/>
                </a:lnTo>
                <a:lnTo>
                  <a:pt x="2964419" y="4572000"/>
                </a:lnTo>
                <a:lnTo>
                  <a:pt x="2950703" y="4572000"/>
                </a:lnTo>
                <a:close/>
                <a:moveTo>
                  <a:pt x="2529174" y="0"/>
                </a:moveTo>
                <a:lnTo>
                  <a:pt x="2542890" y="0"/>
                </a:lnTo>
                <a:lnTo>
                  <a:pt x="2542890" y="4572000"/>
                </a:lnTo>
                <a:lnTo>
                  <a:pt x="2529174" y="4572000"/>
                </a:lnTo>
                <a:close/>
                <a:moveTo>
                  <a:pt x="2107645" y="0"/>
                </a:moveTo>
                <a:lnTo>
                  <a:pt x="2121361" y="0"/>
                </a:lnTo>
                <a:lnTo>
                  <a:pt x="2121361" y="4572000"/>
                </a:lnTo>
                <a:lnTo>
                  <a:pt x="2107645" y="4572000"/>
                </a:lnTo>
                <a:close/>
                <a:moveTo>
                  <a:pt x="1686116" y="0"/>
                </a:moveTo>
                <a:lnTo>
                  <a:pt x="1699832" y="0"/>
                </a:lnTo>
                <a:lnTo>
                  <a:pt x="1699832" y="4572000"/>
                </a:lnTo>
                <a:lnTo>
                  <a:pt x="1686116" y="4572000"/>
                </a:lnTo>
                <a:close/>
                <a:moveTo>
                  <a:pt x="1264587" y="0"/>
                </a:moveTo>
                <a:lnTo>
                  <a:pt x="1278303" y="0"/>
                </a:lnTo>
                <a:lnTo>
                  <a:pt x="1278303" y="4572000"/>
                </a:lnTo>
                <a:lnTo>
                  <a:pt x="1264587" y="4572000"/>
                </a:lnTo>
                <a:close/>
                <a:moveTo>
                  <a:pt x="843058" y="0"/>
                </a:moveTo>
                <a:lnTo>
                  <a:pt x="856774" y="0"/>
                </a:lnTo>
                <a:lnTo>
                  <a:pt x="856774" y="4572000"/>
                </a:lnTo>
                <a:lnTo>
                  <a:pt x="843058" y="457200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" name="Rectangle 87"/>
          <p:cNvSpPr/>
          <p:nvPr/>
        </p:nvSpPr>
        <p:spPr>
          <a:xfrm rot="2700000">
            <a:off x="2311242" y="-967047"/>
            <a:ext cx="13716" cy="6570294"/>
          </a:xfrm>
          <a:custGeom>
            <a:avLst/>
            <a:gdLst/>
            <a:ahLst/>
            <a:cxnLst/>
            <a:rect l="l" t="t" r="r" b="b"/>
            <a:pathLst>
              <a:path w="13716" h="6570294">
                <a:moveTo>
                  <a:pt x="0" y="6556578"/>
                </a:moveTo>
                <a:lnTo>
                  <a:pt x="13716" y="6570294"/>
                </a:lnTo>
                <a:lnTo>
                  <a:pt x="13716" y="6570294"/>
                </a:lnTo>
                <a:lnTo>
                  <a:pt x="0" y="6556578"/>
                </a:lnTo>
                <a:close/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88"/>
          <p:cNvSpPr/>
          <p:nvPr/>
        </p:nvSpPr>
        <p:spPr>
          <a:xfrm rot="2700000">
            <a:off x="3186527" y="-953751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" name="Rectangle 89"/>
          <p:cNvSpPr/>
          <p:nvPr/>
        </p:nvSpPr>
        <p:spPr>
          <a:xfrm rot="2700000">
            <a:off x="4029713" y="-953750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7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90"/>
          <p:cNvSpPr/>
          <p:nvPr/>
        </p:nvSpPr>
        <p:spPr>
          <a:xfrm rot="2700000">
            <a:off x="4872899" y="-953750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91"/>
          <p:cNvSpPr/>
          <p:nvPr/>
        </p:nvSpPr>
        <p:spPr>
          <a:xfrm rot="2700000">
            <a:off x="5716086" y="-953749"/>
            <a:ext cx="13716" cy="6479501"/>
          </a:xfrm>
          <a:custGeom>
            <a:avLst/>
            <a:gdLst/>
            <a:ahLst/>
            <a:cxnLst/>
            <a:rect l="l" t="t" r="r" b="b"/>
            <a:pathLst>
              <a:path w="13716" h="6479501">
                <a:moveTo>
                  <a:pt x="0" y="13716"/>
                </a:moveTo>
                <a:lnTo>
                  <a:pt x="13716" y="0"/>
                </a:lnTo>
                <a:lnTo>
                  <a:pt x="13716" y="6465785"/>
                </a:lnTo>
                <a:lnTo>
                  <a:pt x="0" y="6479501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92"/>
          <p:cNvSpPr/>
          <p:nvPr/>
        </p:nvSpPr>
        <p:spPr>
          <a:xfrm rot="2700000">
            <a:off x="6559272" y="-953750"/>
            <a:ext cx="13716" cy="6479502"/>
          </a:xfrm>
          <a:custGeom>
            <a:avLst/>
            <a:gdLst/>
            <a:ahLst/>
            <a:cxnLst/>
            <a:rect l="l" t="t" r="r" b="b"/>
            <a:pathLst>
              <a:path w="13716" h="6479502">
                <a:moveTo>
                  <a:pt x="0" y="13716"/>
                </a:moveTo>
                <a:lnTo>
                  <a:pt x="13716" y="0"/>
                </a:lnTo>
                <a:lnTo>
                  <a:pt x="13715" y="6465787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8" name="Rectangle 93"/>
          <p:cNvSpPr/>
          <p:nvPr/>
        </p:nvSpPr>
        <p:spPr>
          <a:xfrm rot="2700000">
            <a:off x="7126799" y="-278554"/>
            <a:ext cx="13716" cy="5699824"/>
          </a:xfrm>
          <a:custGeom>
            <a:avLst/>
            <a:gdLst/>
            <a:ahLst/>
            <a:cxnLst/>
            <a:rect l="l" t="t" r="r" b="b"/>
            <a:pathLst>
              <a:path w="13716" h="5699824">
                <a:moveTo>
                  <a:pt x="0" y="0"/>
                </a:moveTo>
                <a:lnTo>
                  <a:pt x="13716" y="13717"/>
                </a:lnTo>
                <a:lnTo>
                  <a:pt x="13716" y="5686109"/>
                </a:lnTo>
                <a:lnTo>
                  <a:pt x="1" y="5699824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" name="Rectangle 95"/>
          <p:cNvSpPr/>
          <p:nvPr/>
        </p:nvSpPr>
        <p:spPr>
          <a:xfrm rot="2700000">
            <a:off x="7969986" y="1747381"/>
            <a:ext cx="13716" cy="3314931"/>
          </a:xfrm>
          <a:custGeom>
            <a:avLst/>
            <a:gdLst/>
            <a:ahLst/>
            <a:cxnLst/>
            <a:rect l="l" t="t" r="r" b="b"/>
            <a:pathLst>
              <a:path w="13716" h="3314931">
                <a:moveTo>
                  <a:pt x="0" y="0"/>
                </a:moveTo>
                <a:lnTo>
                  <a:pt x="13716" y="13716"/>
                </a:lnTo>
                <a:lnTo>
                  <a:pt x="13716" y="3301215"/>
                </a:lnTo>
                <a:lnTo>
                  <a:pt x="0" y="3314931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Rectangle 96"/>
          <p:cNvSpPr/>
          <p:nvPr/>
        </p:nvSpPr>
        <p:spPr>
          <a:xfrm rot="2700000">
            <a:off x="8391577" y="2765192"/>
            <a:ext cx="13716" cy="2122490"/>
          </a:xfrm>
          <a:custGeom>
            <a:avLst/>
            <a:gdLst/>
            <a:ahLst/>
            <a:cxnLst/>
            <a:rect l="l" t="t" r="r" b="b"/>
            <a:pathLst>
              <a:path w="13716" h="2122490">
                <a:moveTo>
                  <a:pt x="0" y="0"/>
                </a:moveTo>
                <a:lnTo>
                  <a:pt x="13716" y="13716"/>
                </a:lnTo>
                <a:lnTo>
                  <a:pt x="13716" y="2108774"/>
                </a:lnTo>
                <a:lnTo>
                  <a:pt x="0" y="212249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1" name="Rectangle 97"/>
          <p:cNvSpPr/>
          <p:nvPr/>
        </p:nvSpPr>
        <p:spPr>
          <a:xfrm rot="2700000">
            <a:off x="8813172" y="3783010"/>
            <a:ext cx="13717" cy="930041"/>
          </a:xfrm>
          <a:custGeom>
            <a:avLst/>
            <a:gdLst/>
            <a:ahLst/>
            <a:cxnLst/>
            <a:rect l="l" t="t" r="r" b="b"/>
            <a:pathLst>
              <a:path w="13717" h="930041">
                <a:moveTo>
                  <a:pt x="0" y="0"/>
                </a:moveTo>
                <a:lnTo>
                  <a:pt x="13717" y="13717"/>
                </a:lnTo>
                <a:lnTo>
                  <a:pt x="13717" y="916324"/>
                </a:lnTo>
                <a:lnTo>
                  <a:pt x="1" y="930041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2" name="Rectangle 102"/>
          <p:cNvSpPr/>
          <p:nvPr/>
        </p:nvSpPr>
        <p:spPr>
          <a:xfrm rot="2700000">
            <a:off x="203277" y="-93899"/>
            <a:ext cx="13716" cy="608068"/>
          </a:xfrm>
          <a:custGeom>
            <a:avLst/>
            <a:gdLst/>
            <a:ahLst/>
            <a:cxnLst/>
            <a:rect l="l" t="t" r="r" b="b"/>
            <a:pathLst>
              <a:path w="13716" h="608068">
                <a:moveTo>
                  <a:pt x="0" y="13716"/>
                </a:moveTo>
                <a:lnTo>
                  <a:pt x="13716" y="0"/>
                </a:lnTo>
                <a:lnTo>
                  <a:pt x="13716" y="608068"/>
                </a:lnTo>
                <a:lnTo>
                  <a:pt x="0" y="59435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3" name="Rectangle 103"/>
          <p:cNvSpPr/>
          <p:nvPr/>
        </p:nvSpPr>
        <p:spPr>
          <a:xfrm rot="2700000">
            <a:off x="624870" y="-268529"/>
            <a:ext cx="13716" cy="1800514"/>
          </a:xfrm>
          <a:custGeom>
            <a:avLst/>
            <a:gdLst/>
            <a:ahLst/>
            <a:cxnLst/>
            <a:rect l="l" t="t" r="r" b="b"/>
            <a:pathLst>
              <a:path w="13716" h="1800514">
                <a:moveTo>
                  <a:pt x="0" y="13716"/>
                </a:moveTo>
                <a:lnTo>
                  <a:pt x="13716" y="0"/>
                </a:lnTo>
                <a:lnTo>
                  <a:pt x="13716" y="1800514"/>
                </a:lnTo>
                <a:lnTo>
                  <a:pt x="0" y="178679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4" name="Rectangle 104"/>
          <p:cNvSpPr/>
          <p:nvPr/>
        </p:nvSpPr>
        <p:spPr>
          <a:xfrm rot="2700000">
            <a:off x="1046463" y="-443158"/>
            <a:ext cx="13716" cy="2992958"/>
          </a:xfrm>
          <a:custGeom>
            <a:avLst/>
            <a:gdLst/>
            <a:ahLst/>
            <a:cxnLst/>
            <a:rect l="l" t="t" r="r" b="b"/>
            <a:pathLst>
              <a:path w="13716" h="2992958">
                <a:moveTo>
                  <a:pt x="0" y="13716"/>
                </a:moveTo>
                <a:lnTo>
                  <a:pt x="13716" y="0"/>
                </a:lnTo>
                <a:lnTo>
                  <a:pt x="13716" y="2992958"/>
                </a:lnTo>
                <a:lnTo>
                  <a:pt x="0" y="297924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5" name="Rectangle 105"/>
          <p:cNvSpPr/>
          <p:nvPr/>
        </p:nvSpPr>
        <p:spPr>
          <a:xfrm rot="2700000">
            <a:off x="1468056" y="-617788"/>
            <a:ext cx="13716" cy="4185404"/>
          </a:xfrm>
          <a:custGeom>
            <a:avLst/>
            <a:gdLst/>
            <a:ahLst/>
            <a:cxnLst/>
            <a:rect l="l" t="t" r="r" b="b"/>
            <a:pathLst>
              <a:path w="13716" h="4185404">
                <a:moveTo>
                  <a:pt x="0" y="13716"/>
                </a:moveTo>
                <a:lnTo>
                  <a:pt x="13716" y="0"/>
                </a:lnTo>
                <a:lnTo>
                  <a:pt x="13716" y="4185404"/>
                </a:lnTo>
                <a:lnTo>
                  <a:pt x="0" y="417168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6" name="Rectangle 106"/>
          <p:cNvSpPr/>
          <p:nvPr/>
        </p:nvSpPr>
        <p:spPr>
          <a:xfrm rot="2700000">
            <a:off x="1889649" y="-792416"/>
            <a:ext cx="13716" cy="5377849"/>
          </a:xfrm>
          <a:custGeom>
            <a:avLst/>
            <a:gdLst/>
            <a:ahLst/>
            <a:cxnLst/>
            <a:rect l="l" t="t" r="r" b="b"/>
            <a:pathLst>
              <a:path w="13716" h="5377849">
                <a:moveTo>
                  <a:pt x="0" y="13716"/>
                </a:moveTo>
                <a:lnTo>
                  <a:pt x="13716" y="0"/>
                </a:lnTo>
                <a:lnTo>
                  <a:pt x="13716" y="5377849"/>
                </a:lnTo>
                <a:lnTo>
                  <a:pt x="0" y="536413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7" name="Rectangle 148"/>
          <p:cNvSpPr/>
          <p:nvPr/>
        </p:nvSpPr>
        <p:spPr>
          <a:xfrm rot="18900000" flipV="1">
            <a:off x="2070569" y="-450209"/>
            <a:ext cx="13716" cy="5889566"/>
          </a:xfrm>
          <a:custGeom>
            <a:avLst/>
            <a:gdLst/>
            <a:ahLst/>
            <a:cxnLst/>
            <a:rect l="l" t="t" r="r" b="b"/>
            <a:pathLst>
              <a:path w="13716" h="5889566">
                <a:moveTo>
                  <a:pt x="13716" y="5889566"/>
                </a:moveTo>
                <a:lnTo>
                  <a:pt x="13716" y="0"/>
                </a:lnTo>
                <a:lnTo>
                  <a:pt x="0" y="13716"/>
                </a:lnTo>
                <a:lnTo>
                  <a:pt x="0" y="587585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8" name="Rectangle 323"/>
          <p:cNvSpPr/>
          <p:nvPr/>
        </p:nvSpPr>
        <p:spPr>
          <a:xfrm rot="18900000" flipV="1">
            <a:off x="1648976" y="567610"/>
            <a:ext cx="13716" cy="4697119"/>
          </a:xfrm>
          <a:custGeom>
            <a:avLst/>
            <a:gdLst/>
            <a:ahLst/>
            <a:cxnLst/>
            <a:rect l="l" t="t" r="r" b="b"/>
            <a:pathLst>
              <a:path w="13716" h="4697119">
                <a:moveTo>
                  <a:pt x="13716" y="4697119"/>
                </a:moveTo>
                <a:lnTo>
                  <a:pt x="13716" y="0"/>
                </a:lnTo>
                <a:lnTo>
                  <a:pt x="0" y="13716"/>
                </a:lnTo>
                <a:lnTo>
                  <a:pt x="0" y="468340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9" name="Rectangle 324"/>
          <p:cNvSpPr/>
          <p:nvPr/>
        </p:nvSpPr>
        <p:spPr>
          <a:xfrm rot="18900000" flipV="1">
            <a:off x="1227383" y="1585424"/>
            <a:ext cx="13716" cy="3504674"/>
          </a:xfrm>
          <a:custGeom>
            <a:avLst/>
            <a:gdLst/>
            <a:ahLst/>
            <a:cxnLst/>
            <a:rect l="l" t="t" r="r" b="b"/>
            <a:pathLst>
              <a:path w="13716" h="3504674">
                <a:moveTo>
                  <a:pt x="13716" y="3504674"/>
                </a:moveTo>
                <a:lnTo>
                  <a:pt x="13716" y="0"/>
                </a:lnTo>
                <a:lnTo>
                  <a:pt x="0" y="13716"/>
                </a:lnTo>
                <a:lnTo>
                  <a:pt x="0" y="34909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0" name="Rectangle 325"/>
          <p:cNvSpPr/>
          <p:nvPr/>
        </p:nvSpPr>
        <p:spPr>
          <a:xfrm rot="18900000" flipV="1">
            <a:off x="805790" y="2603242"/>
            <a:ext cx="13716" cy="2312226"/>
          </a:xfrm>
          <a:custGeom>
            <a:avLst/>
            <a:gdLst/>
            <a:ahLst/>
            <a:cxnLst/>
            <a:rect l="l" t="t" r="r" b="b"/>
            <a:pathLst>
              <a:path w="13716" h="2312226">
                <a:moveTo>
                  <a:pt x="13716" y="2312226"/>
                </a:moveTo>
                <a:lnTo>
                  <a:pt x="13716" y="0"/>
                </a:lnTo>
                <a:lnTo>
                  <a:pt x="0" y="13716"/>
                </a:lnTo>
                <a:lnTo>
                  <a:pt x="0" y="229851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1" name="Rectangle 326"/>
          <p:cNvSpPr/>
          <p:nvPr/>
        </p:nvSpPr>
        <p:spPr>
          <a:xfrm rot="18900000" flipV="1">
            <a:off x="384198" y="3621057"/>
            <a:ext cx="13716" cy="1119782"/>
          </a:xfrm>
          <a:custGeom>
            <a:avLst/>
            <a:gdLst/>
            <a:ahLst/>
            <a:cxnLst/>
            <a:rect l="l" t="t" r="r" b="b"/>
            <a:pathLst>
              <a:path w="13716" h="1119782">
                <a:moveTo>
                  <a:pt x="13716" y="1119782"/>
                </a:moveTo>
                <a:lnTo>
                  <a:pt x="13716" y="0"/>
                </a:lnTo>
                <a:lnTo>
                  <a:pt x="0" y="13716"/>
                </a:lnTo>
                <a:lnTo>
                  <a:pt x="0" y="110606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2" name="Rectangle 371"/>
          <p:cNvSpPr/>
          <p:nvPr/>
        </p:nvSpPr>
        <p:spPr>
          <a:xfrm rot="18900000" flipV="1">
            <a:off x="2705180" y="-953749"/>
            <a:ext cx="13716" cy="6479500"/>
          </a:xfrm>
          <a:custGeom>
            <a:avLst/>
            <a:gdLst/>
            <a:ahLst/>
            <a:cxnLst/>
            <a:rect l="l" t="t" r="r" b="b"/>
            <a:pathLst>
              <a:path w="13716" h="6479500">
                <a:moveTo>
                  <a:pt x="0" y="6479500"/>
                </a:moveTo>
                <a:lnTo>
                  <a:pt x="13716" y="646578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3" name="Rectangle 373"/>
          <p:cNvSpPr/>
          <p:nvPr/>
        </p:nvSpPr>
        <p:spPr>
          <a:xfrm rot="18900000" flipV="1">
            <a:off x="4391552" y="-953749"/>
            <a:ext cx="13716" cy="6479500"/>
          </a:xfrm>
          <a:custGeom>
            <a:avLst/>
            <a:gdLst/>
            <a:ahLst/>
            <a:cxnLst/>
            <a:rect l="l" t="t" r="r" b="b"/>
            <a:pathLst>
              <a:path w="13716" h="6479500">
                <a:moveTo>
                  <a:pt x="0" y="6479500"/>
                </a:moveTo>
                <a:lnTo>
                  <a:pt x="13716" y="6465784"/>
                </a:lnTo>
                <a:lnTo>
                  <a:pt x="13716" y="0"/>
                </a:lnTo>
                <a:lnTo>
                  <a:pt x="0" y="13715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4" name="Rectangle 375"/>
          <p:cNvSpPr/>
          <p:nvPr/>
        </p:nvSpPr>
        <p:spPr>
          <a:xfrm rot="18900000" flipV="1">
            <a:off x="6077925" y="-953749"/>
            <a:ext cx="13716" cy="6479501"/>
          </a:xfrm>
          <a:custGeom>
            <a:avLst/>
            <a:gdLst/>
            <a:ahLst/>
            <a:cxnLst/>
            <a:rect l="l" t="t" r="r" b="b"/>
            <a:pathLst>
              <a:path w="13716" h="6479501">
                <a:moveTo>
                  <a:pt x="0" y="6479501"/>
                </a:moveTo>
                <a:lnTo>
                  <a:pt x="13716" y="6465785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5" name="Rectangle 376"/>
          <p:cNvSpPr/>
          <p:nvPr/>
        </p:nvSpPr>
        <p:spPr>
          <a:xfrm rot="18900000" flipV="1">
            <a:off x="6881278" y="-950966"/>
            <a:ext cx="13716" cy="6394268"/>
          </a:xfrm>
          <a:custGeom>
            <a:avLst/>
            <a:gdLst/>
            <a:ahLst/>
            <a:cxnLst/>
            <a:rect l="l" t="t" r="r" b="b"/>
            <a:pathLst>
              <a:path w="13716" h="6394268">
                <a:moveTo>
                  <a:pt x="13716" y="6380553"/>
                </a:moveTo>
                <a:lnTo>
                  <a:pt x="13716" y="13716"/>
                </a:lnTo>
                <a:lnTo>
                  <a:pt x="0" y="0"/>
                </a:lnTo>
                <a:lnTo>
                  <a:pt x="0" y="639426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6" name="Rectangle 377"/>
          <p:cNvSpPr/>
          <p:nvPr/>
        </p:nvSpPr>
        <p:spPr>
          <a:xfrm rot="18900000" flipV="1">
            <a:off x="7302869" y="-776336"/>
            <a:ext cx="13717" cy="5201823"/>
          </a:xfrm>
          <a:custGeom>
            <a:avLst/>
            <a:gdLst/>
            <a:ahLst/>
            <a:cxnLst/>
            <a:rect l="l" t="t" r="r" b="b"/>
            <a:pathLst>
              <a:path w="13717" h="5201823">
                <a:moveTo>
                  <a:pt x="1" y="5201823"/>
                </a:moveTo>
                <a:lnTo>
                  <a:pt x="13717" y="5188106"/>
                </a:lnTo>
                <a:lnTo>
                  <a:pt x="13717" y="1371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7" name="Rectangle 378"/>
          <p:cNvSpPr/>
          <p:nvPr/>
        </p:nvSpPr>
        <p:spPr>
          <a:xfrm rot="18900000" flipV="1">
            <a:off x="7742935" y="-582310"/>
            <a:ext cx="13716" cy="4009378"/>
          </a:xfrm>
          <a:custGeom>
            <a:avLst/>
            <a:gdLst/>
            <a:ahLst/>
            <a:cxnLst/>
            <a:rect l="l" t="t" r="r" b="b"/>
            <a:pathLst>
              <a:path w="13716" h="4009378">
                <a:moveTo>
                  <a:pt x="13716" y="3995663"/>
                </a:moveTo>
                <a:lnTo>
                  <a:pt x="13716" y="13717"/>
                </a:lnTo>
                <a:lnTo>
                  <a:pt x="0" y="0"/>
                </a:lnTo>
                <a:lnTo>
                  <a:pt x="0" y="400937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8" name="Rectangle 138"/>
          <p:cNvSpPr/>
          <p:nvPr/>
        </p:nvSpPr>
        <p:spPr>
          <a:xfrm rot="18900000" flipV="1">
            <a:off x="8567649" y="-252451"/>
            <a:ext cx="13715" cy="1624488"/>
          </a:xfrm>
          <a:custGeom>
            <a:avLst/>
            <a:gdLst/>
            <a:ahLst/>
            <a:cxnLst/>
            <a:rect l="l" t="t" r="r" b="b"/>
            <a:pathLst>
              <a:path w="13715" h="1624488">
                <a:moveTo>
                  <a:pt x="0" y="1624488"/>
                </a:moveTo>
                <a:lnTo>
                  <a:pt x="13715" y="1610773"/>
                </a:lnTo>
                <a:lnTo>
                  <a:pt x="13715" y="137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9" name="Freeform 48"/>
          <p:cNvSpPr/>
          <p:nvPr/>
        </p:nvSpPr>
        <p:spPr>
          <a:xfrm rot="18900000" flipV="1">
            <a:off x="8989243" y="-77819"/>
            <a:ext cx="13715" cy="432040"/>
          </a:xfrm>
          <a:custGeom>
            <a:avLst/>
            <a:gdLst/>
            <a:ahLst/>
            <a:cxnLst/>
            <a:rect l="l" t="t" r="r" b="b"/>
            <a:pathLst>
              <a:path w="13715" h="432040">
                <a:moveTo>
                  <a:pt x="0" y="432040"/>
                </a:moveTo>
                <a:lnTo>
                  <a:pt x="13715" y="418325"/>
                </a:lnTo>
                <a:lnTo>
                  <a:pt x="13715" y="137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0" name="Rectangle 372"/>
          <p:cNvSpPr/>
          <p:nvPr/>
        </p:nvSpPr>
        <p:spPr>
          <a:xfrm rot="18900000" flipV="1">
            <a:off x="3543517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0" y="6493219"/>
                </a:moveTo>
                <a:lnTo>
                  <a:pt x="13716" y="6479503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1" name="Rectangle 374"/>
          <p:cNvSpPr/>
          <p:nvPr/>
        </p:nvSpPr>
        <p:spPr>
          <a:xfrm rot="18900000" flipV="1">
            <a:off x="5229889" y="-965458"/>
            <a:ext cx="13716" cy="6493220"/>
          </a:xfrm>
          <a:custGeom>
            <a:avLst/>
            <a:gdLst/>
            <a:ahLst/>
            <a:cxnLst/>
            <a:rect l="l" t="t" r="r" b="b"/>
            <a:pathLst>
              <a:path w="13716" h="6493220">
                <a:moveTo>
                  <a:pt x="0" y="6493220"/>
                </a:moveTo>
                <a:lnTo>
                  <a:pt x="13716" y="647950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2" name="Teardrop 3"/>
          <p:cNvSpPr/>
          <p:nvPr/>
        </p:nvSpPr>
        <p:spPr>
          <a:xfrm rot="5400000" flipH="1" flipV="1">
            <a:off x="64427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3" name="Teardrop 3"/>
          <p:cNvSpPr/>
          <p:nvPr/>
        </p:nvSpPr>
        <p:spPr>
          <a:xfrm rot="5400000" flipH="1" flipV="1">
            <a:off x="-148774" y="258315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1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6" y="223846"/>
                </a:cubicBezTo>
                <a:lnTo>
                  <a:pt x="221347" y="232509"/>
                </a:lnTo>
                <a:cubicBezTo>
                  <a:pt x="224389" y="249009"/>
                  <a:pt x="232545" y="264623"/>
                  <a:pt x="245300" y="277378"/>
                </a:cubicBezTo>
                <a:cubicBezTo>
                  <a:pt x="262207" y="294285"/>
                  <a:pt x="284136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0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39" y="207247"/>
                  <a:pt x="61434" y="182497"/>
                  <a:pt x="61434" y="155247"/>
                </a:cubicBezTo>
                <a:cubicBezTo>
                  <a:pt x="61434" y="136673"/>
                  <a:pt x="66407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89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1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4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6" y="0"/>
                </a:lnTo>
                <a:cubicBezTo>
                  <a:pt x="219687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8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8" y="30964"/>
                  <a:pt x="601147" y="8808"/>
                </a:cubicBezTo>
                <a:lnTo>
                  <a:pt x="515981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" name="Teardrop 3"/>
          <p:cNvSpPr/>
          <p:nvPr/>
        </p:nvSpPr>
        <p:spPr>
          <a:xfrm rot="5400000" flipH="1" flipV="1">
            <a:off x="13875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" name="Teardrop 3"/>
          <p:cNvSpPr/>
          <p:nvPr/>
        </p:nvSpPr>
        <p:spPr>
          <a:xfrm rot="5400000" flipH="1" flipV="1">
            <a:off x="22300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" name="Teardrop 3"/>
          <p:cNvSpPr/>
          <p:nvPr/>
        </p:nvSpPr>
        <p:spPr>
          <a:xfrm rot="5400000" flipH="1" flipV="1">
            <a:off x="307261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" name="Teardrop 3"/>
          <p:cNvSpPr/>
          <p:nvPr/>
        </p:nvSpPr>
        <p:spPr>
          <a:xfrm rot="5400000" flipH="1" flipV="1">
            <a:off x="391515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" name="Teardrop 3"/>
          <p:cNvSpPr/>
          <p:nvPr/>
        </p:nvSpPr>
        <p:spPr>
          <a:xfrm rot="5400000" flipH="1" flipV="1">
            <a:off x="47576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" name="Teardrop 3"/>
          <p:cNvSpPr/>
          <p:nvPr/>
        </p:nvSpPr>
        <p:spPr>
          <a:xfrm rot="5400000" flipH="1" flipV="1">
            <a:off x="56002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" name="Teardrop 3"/>
          <p:cNvSpPr/>
          <p:nvPr/>
        </p:nvSpPr>
        <p:spPr>
          <a:xfrm rot="5400000" flipH="1" flipV="1">
            <a:off x="812785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" name="Teardrop 3"/>
          <p:cNvSpPr/>
          <p:nvPr/>
        </p:nvSpPr>
        <p:spPr>
          <a:xfrm rot="5400000" flipH="1" flipV="1">
            <a:off x="728531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" name="Teardrop 3"/>
          <p:cNvSpPr/>
          <p:nvPr/>
        </p:nvSpPr>
        <p:spPr>
          <a:xfrm rot="5400000" flipH="1" flipV="1">
            <a:off x="8812306" y="329061"/>
            <a:ext cx="489780" cy="173608"/>
          </a:xfrm>
          <a:custGeom>
            <a:avLst/>
            <a:gdLst/>
            <a:ahLst/>
            <a:cxnLst/>
            <a:rect l="l" t="t" r="r" b="b"/>
            <a:pathLst>
              <a:path w="489780" h="173608">
                <a:moveTo>
                  <a:pt x="489780" y="159854"/>
                </a:moveTo>
                <a:lnTo>
                  <a:pt x="485976" y="173608"/>
                </a:lnTo>
                <a:lnTo>
                  <a:pt x="475131" y="173608"/>
                </a:lnTo>
                <a:cubicBezTo>
                  <a:pt x="477585" y="169211"/>
                  <a:pt x="477971" y="164422"/>
                  <a:pt x="477971" y="159544"/>
                </a:cubicBezTo>
                <a:cubicBezTo>
                  <a:pt x="477971" y="135634"/>
                  <a:pt x="468705" y="113887"/>
                  <a:pt x="453384" y="97876"/>
                </a:cubicBezTo>
                <a:lnTo>
                  <a:pt x="377652" y="173608"/>
                </a:lnTo>
                <a:lnTo>
                  <a:pt x="377561" y="173608"/>
                </a:lnTo>
                <a:lnTo>
                  <a:pt x="453339" y="97830"/>
                </a:lnTo>
                <a:cubicBezTo>
                  <a:pt x="437327" y="82509"/>
                  <a:pt x="415581" y="73244"/>
                  <a:pt x="391670" y="73244"/>
                </a:cubicBezTo>
                <a:cubicBezTo>
                  <a:pt x="341651" y="73244"/>
                  <a:pt x="301103" y="113792"/>
                  <a:pt x="301103" y="163811"/>
                </a:cubicBezTo>
                <a:lnTo>
                  <a:pt x="299829" y="173608"/>
                </a:lnTo>
                <a:lnTo>
                  <a:pt x="288634" y="173608"/>
                </a:lnTo>
                <a:cubicBezTo>
                  <a:pt x="289602" y="170367"/>
                  <a:pt x="289617" y="166907"/>
                  <a:pt x="289547" y="163248"/>
                </a:cubicBezTo>
                <a:cubicBezTo>
                  <a:pt x="289547" y="130228"/>
                  <a:pt x="305265" y="100880"/>
                  <a:pt x="329868" y="82592"/>
                </a:cubicBezTo>
                <a:cubicBezTo>
                  <a:pt x="326825" y="66091"/>
                  <a:pt x="318670" y="50477"/>
                  <a:pt x="305914" y="37722"/>
                </a:cubicBezTo>
                <a:cubicBezTo>
                  <a:pt x="289007" y="20815"/>
                  <a:pt x="267078" y="11989"/>
                  <a:pt x="244922" y="11501"/>
                </a:cubicBezTo>
                <a:lnTo>
                  <a:pt x="244922" y="96667"/>
                </a:lnTo>
                <a:lnTo>
                  <a:pt x="244858" y="96667"/>
                </a:lnTo>
                <a:lnTo>
                  <a:pt x="244858" y="11501"/>
                </a:lnTo>
                <a:cubicBezTo>
                  <a:pt x="222703" y="11990"/>
                  <a:pt x="200773" y="20815"/>
                  <a:pt x="183866" y="37722"/>
                </a:cubicBezTo>
                <a:cubicBezTo>
                  <a:pt x="171105" y="50483"/>
                  <a:pt x="162948" y="66105"/>
                  <a:pt x="159939" y="82613"/>
                </a:cubicBezTo>
                <a:cubicBezTo>
                  <a:pt x="184526" y="100902"/>
                  <a:pt x="200233" y="130241"/>
                  <a:pt x="200233" y="163248"/>
                </a:cubicBezTo>
                <a:lnTo>
                  <a:pt x="201368" y="173608"/>
                </a:lnTo>
                <a:lnTo>
                  <a:pt x="189949" y="173608"/>
                </a:lnTo>
                <a:cubicBezTo>
                  <a:pt x="188710" y="170302"/>
                  <a:pt x="188616" y="166986"/>
                  <a:pt x="188677" y="163811"/>
                </a:cubicBezTo>
                <a:cubicBezTo>
                  <a:pt x="188677" y="113792"/>
                  <a:pt x="148129" y="73244"/>
                  <a:pt x="98110" y="73244"/>
                </a:cubicBezTo>
                <a:cubicBezTo>
                  <a:pt x="74200" y="73244"/>
                  <a:pt x="52453" y="82510"/>
                  <a:pt x="36441" y="97831"/>
                </a:cubicBezTo>
                <a:lnTo>
                  <a:pt x="112218" y="173608"/>
                </a:lnTo>
                <a:lnTo>
                  <a:pt x="112128" y="173608"/>
                </a:lnTo>
                <a:lnTo>
                  <a:pt x="36396" y="97876"/>
                </a:lnTo>
                <a:cubicBezTo>
                  <a:pt x="21075" y="113887"/>
                  <a:pt x="11809" y="135634"/>
                  <a:pt x="11809" y="159544"/>
                </a:cubicBezTo>
                <a:lnTo>
                  <a:pt x="14648" y="173608"/>
                </a:lnTo>
                <a:lnTo>
                  <a:pt x="3810" y="173608"/>
                </a:lnTo>
                <a:cubicBezTo>
                  <a:pt x="332" y="169383"/>
                  <a:pt x="0" y="164657"/>
                  <a:pt x="0" y="159854"/>
                </a:cubicBezTo>
                <a:cubicBezTo>
                  <a:pt x="0" y="132604"/>
                  <a:pt x="10705" y="107854"/>
                  <a:pt x="28286" y="89721"/>
                </a:cubicBezTo>
                <a:lnTo>
                  <a:pt x="28286" y="89721"/>
                </a:lnTo>
                <a:cubicBezTo>
                  <a:pt x="46420" y="72140"/>
                  <a:pt x="71170" y="61435"/>
                  <a:pt x="98420" y="61435"/>
                </a:cubicBezTo>
                <a:cubicBezTo>
                  <a:pt x="117023" y="61435"/>
                  <a:pt x="134461" y="66424"/>
                  <a:pt x="149250" y="75515"/>
                </a:cubicBezTo>
                <a:cubicBezTo>
                  <a:pt x="153323" y="58635"/>
                  <a:pt x="162130" y="42758"/>
                  <a:pt x="175297" y="29591"/>
                </a:cubicBezTo>
                <a:cubicBezTo>
                  <a:pt x="194566" y="10322"/>
                  <a:pt x="219636" y="391"/>
                  <a:pt x="244890" y="0"/>
                </a:cubicBezTo>
                <a:lnTo>
                  <a:pt x="244890" y="0"/>
                </a:lnTo>
                <a:cubicBezTo>
                  <a:pt x="270144" y="391"/>
                  <a:pt x="295215" y="10322"/>
                  <a:pt x="314484" y="29591"/>
                </a:cubicBezTo>
                <a:cubicBezTo>
                  <a:pt x="327644" y="42751"/>
                  <a:pt x="336448" y="58618"/>
                  <a:pt x="340604" y="75474"/>
                </a:cubicBezTo>
                <a:cubicBezTo>
                  <a:pt x="355376" y="66408"/>
                  <a:pt x="372787" y="61434"/>
                  <a:pt x="391360" y="61434"/>
                </a:cubicBezTo>
                <a:cubicBezTo>
                  <a:pt x="418610" y="61434"/>
                  <a:pt x="443360" y="72140"/>
                  <a:pt x="461494" y="89721"/>
                </a:cubicBezTo>
                <a:cubicBezTo>
                  <a:pt x="479075" y="107854"/>
                  <a:pt x="489780" y="132604"/>
                  <a:pt x="489780" y="159854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" name="Teardrop 3"/>
          <p:cNvSpPr/>
          <p:nvPr/>
        </p:nvSpPr>
        <p:spPr>
          <a:xfrm rot="5400000" flipH="1" flipV="1">
            <a:off x="5449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" name="Teardrop 3"/>
          <p:cNvSpPr/>
          <p:nvPr/>
        </p:nvSpPr>
        <p:spPr>
          <a:xfrm rot="5400000" flipH="1" flipV="1">
            <a:off x="60211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" name="Teardrop 3"/>
          <p:cNvSpPr/>
          <p:nvPr/>
        </p:nvSpPr>
        <p:spPr>
          <a:xfrm rot="5400000" flipH="1" flipV="1">
            <a:off x="9659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" name="Teardrop 3"/>
          <p:cNvSpPr/>
          <p:nvPr/>
        </p:nvSpPr>
        <p:spPr>
          <a:xfrm rot="5400000" flipH="1" flipV="1">
            <a:off x="18084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" name="Teardrop 3"/>
          <p:cNvSpPr/>
          <p:nvPr/>
        </p:nvSpPr>
        <p:spPr>
          <a:xfrm rot="5400000" flipH="1" flipV="1">
            <a:off x="265102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" name="Teardrop 3"/>
          <p:cNvSpPr/>
          <p:nvPr/>
        </p:nvSpPr>
        <p:spPr>
          <a:xfrm rot="5400000" flipH="1" flipV="1">
            <a:off x="349356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" name="Teardrop 3"/>
          <p:cNvSpPr/>
          <p:nvPr/>
        </p:nvSpPr>
        <p:spPr>
          <a:xfrm rot="5400000" flipH="1" flipV="1">
            <a:off x="43361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" name="Teardrop 3"/>
          <p:cNvSpPr/>
          <p:nvPr/>
        </p:nvSpPr>
        <p:spPr>
          <a:xfrm rot="5400000" flipH="1" flipV="1">
            <a:off x="51786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" name="Teardrop 3"/>
          <p:cNvSpPr/>
          <p:nvPr/>
        </p:nvSpPr>
        <p:spPr>
          <a:xfrm rot="5400000" flipH="1" flipV="1">
            <a:off x="770626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" name="Teardrop 3"/>
          <p:cNvSpPr/>
          <p:nvPr/>
        </p:nvSpPr>
        <p:spPr>
          <a:xfrm rot="5400000" flipH="1" flipV="1">
            <a:off x="686372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" name="Teardrop 3"/>
          <p:cNvSpPr/>
          <p:nvPr/>
        </p:nvSpPr>
        <p:spPr>
          <a:xfrm rot="5400000" flipH="1" flipV="1">
            <a:off x="85488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" name="Teardrop 3"/>
          <p:cNvSpPr/>
          <p:nvPr/>
        </p:nvSpPr>
        <p:spPr>
          <a:xfrm rot="5400000" flipH="1" flipV="1">
            <a:off x="1234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" name="Teardrop 3"/>
          <p:cNvSpPr/>
          <p:nvPr/>
        </p:nvSpPr>
        <p:spPr>
          <a:xfrm rot="5400000" flipH="1" flipV="1">
            <a:off x="61740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" name="Teardrop 3"/>
          <p:cNvSpPr/>
          <p:nvPr/>
        </p:nvSpPr>
        <p:spPr>
          <a:xfrm rot="5400000" flipH="1" flipV="1">
            <a:off x="11187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" name="Teardrop 3"/>
          <p:cNvSpPr/>
          <p:nvPr/>
        </p:nvSpPr>
        <p:spPr>
          <a:xfrm rot="5400000" flipH="1" flipV="1">
            <a:off x="19613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90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" name="Teardrop 3"/>
          <p:cNvSpPr/>
          <p:nvPr/>
        </p:nvSpPr>
        <p:spPr>
          <a:xfrm rot="5400000" flipH="1" flipV="1">
            <a:off x="280385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8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" name="Teardrop 3"/>
          <p:cNvSpPr/>
          <p:nvPr/>
        </p:nvSpPr>
        <p:spPr>
          <a:xfrm rot="5400000" flipH="1" flipV="1">
            <a:off x="364639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8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" name="Teardrop 3"/>
          <p:cNvSpPr/>
          <p:nvPr/>
        </p:nvSpPr>
        <p:spPr>
          <a:xfrm rot="5400000" flipH="1" flipV="1">
            <a:off x="44889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8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" name="Teardrop 3"/>
          <p:cNvSpPr/>
          <p:nvPr/>
        </p:nvSpPr>
        <p:spPr>
          <a:xfrm rot="5400000" flipH="1" flipV="1">
            <a:off x="53314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" name="Teardrop 3"/>
          <p:cNvSpPr/>
          <p:nvPr/>
        </p:nvSpPr>
        <p:spPr>
          <a:xfrm rot="5400000" flipH="1" flipV="1">
            <a:off x="785909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8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" name="Teardrop 3"/>
          <p:cNvSpPr/>
          <p:nvPr/>
        </p:nvSpPr>
        <p:spPr>
          <a:xfrm rot="5400000" flipH="1" flipV="1">
            <a:off x="701655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" name="Teardrop 3"/>
          <p:cNvSpPr/>
          <p:nvPr/>
        </p:nvSpPr>
        <p:spPr>
          <a:xfrm rot="5400000" flipH="1" flipV="1">
            <a:off x="87016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" name="Teardrop 3"/>
          <p:cNvSpPr/>
          <p:nvPr/>
        </p:nvSpPr>
        <p:spPr>
          <a:xfrm rot="5400000" flipH="1" flipV="1">
            <a:off x="2762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8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2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" name="Teardrop 3"/>
          <p:cNvSpPr/>
          <p:nvPr/>
        </p:nvSpPr>
        <p:spPr>
          <a:xfrm rot="5400000" flipH="1" flipV="1">
            <a:off x="64427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" name="Teardrop 3"/>
          <p:cNvSpPr/>
          <p:nvPr/>
        </p:nvSpPr>
        <p:spPr>
          <a:xfrm rot="5400000" flipH="1" flipV="1">
            <a:off x="-148774" y="1103813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7" y="294285"/>
                  <a:pt x="284136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39" y="207247"/>
                  <a:pt x="61434" y="182497"/>
                  <a:pt x="61434" y="155247"/>
                </a:cubicBezTo>
                <a:cubicBezTo>
                  <a:pt x="61434" y="136673"/>
                  <a:pt x="66407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89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6" y="0"/>
                </a:lnTo>
                <a:cubicBezTo>
                  <a:pt x="219687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8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" name="Teardrop 3"/>
          <p:cNvSpPr/>
          <p:nvPr/>
        </p:nvSpPr>
        <p:spPr>
          <a:xfrm rot="5400000" flipH="1" flipV="1">
            <a:off x="13875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" name="Teardrop 3"/>
          <p:cNvSpPr/>
          <p:nvPr/>
        </p:nvSpPr>
        <p:spPr>
          <a:xfrm rot="5400000" flipH="1" flipV="1">
            <a:off x="22300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0" name="Teardrop 3"/>
          <p:cNvSpPr/>
          <p:nvPr/>
        </p:nvSpPr>
        <p:spPr>
          <a:xfrm rot="5400000" flipH="1" flipV="1">
            <a:off x="307261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1" name="Teardrop 3"/>
          <p:cNvSpPr/>
          <p:nvPr/>
        </p:nvSpPr>
        <p:spPr>
          <a:xfrm rot="5400000" flipH="1" flipV="1">
            <a:off x="391515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2" name="Teardrop 3"/>
          <p:cNvSpPr/>
          <p:nvPr/>
        </p:nvSpPr>
        <p:spPr>
          <a:xfrm rot="5400000" flipH="1" flipV="1">
            <a:off x="47576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3" name="Teardrop 3"/>
          <p:cNvSpPr/>
          <p:nvPr/>
        </p:nvSpPr>
        <p:spPr>
          <a:xfrm rot="5400000" flipH="1" flipV="1">
            <a:off x="56002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4" name="Teardrop 3"/>
          <p:cNvSpPr/>
          <p:nvPr/>
        </p:nvSpPr>
        <p:spPr>
          <a:xfrm rot="5400000" flipH="1" flipV="1">
            <a:off x="812785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5" name="Teardrop 3"/>
          <p:cNvSpPr/>
          <p:nvPr/>
        </p:nvSpPr>
        <p:spPr>
          <a:xfrm rot="5400000" flipH="1" flipV="1">
            <a:off x="728531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6" name="Teardrop 3"/>
          <p:cNvSpPr/>
          <p:nvPr/>
        </p:nvSpPr>
        <p:spPr>
          <a:xfrm rot="5400000" flipH="1" flipV="1">
            <a:off x="8812306" y="1174559"/>
            <a:ext cx="489780" cy="173608"/>
          </a:xfrm>
          <a:custGeom>
            <a:avLst/>
            <a:gdLst/>
            <a:ahLst/>
            <a:cxnLst/>
            <a:rect l="l" t="t" r="r" b="b"/>
            <a:pathLst>
              <a:path w="489780" h="173608">
                <a:moveTo>
                  <a:pt x="489780" y="159854"/>
                </a:moveTo>
                <a:lnTo>
                  <a:pt x="485976" y="173608"/>
                </a:lnTo>
                <a:lnTo>
                  <a:pt x="475131" y="173608"/>
                </a:lnTo>
                <a:cubicBezTo>
                  <a:pt x="477585" y="169211"/>
                  <a:pt x="477971" y="164422"/>
                  <a:pt x="477971" y="159544"/>
                </a:cubicBezTo>
                <a:cubicBezTo>
                  <a:pt x="477971" y="135634"/>
                  <a:pt x="468705" y="113887"/>
                  <a:pt x="453384" y="97876"/>
                </a:cubicBezTo>
                <a:lnTo>
                  <a:pt x="377652" y="173608"/>
                </a:lnTo>
                <a:lnTo>
                  <a:pt x="377561" y="173608"/>
                </a:lnTo>
                <a:lnTo>
                  <a:pt x="453339" y="97830"/>
                </a:lnTo>
                <a:cubicBezTo>
                  <a:pt x="437327" y="82509"/>
                  <a:pt x="415581" y="73244"/>
                  <a:pt x="391670" y="73244"/>
                </a:cubicBezTo>
                <a:cubicBezTo>
                  <a:pt x="341651" y="73244"/>
                  <a:pt x="301103" y="113792"/>
                  <a:pt x="301103" y="163811"/>
                </a:cubicBezTo>
                <a:lnTo>
                  <a:pt x="299830" y="173608"/>
                </a:lnTo>
                <a:lnTo>
                  <a:pt x="288634" y="173608"/>
                </a:lnTo>
                <a:cubicBezTo>
                  <a:pt x="289602" y="170367"/>
                  <a:pt x="289617" y="166907"/>
                  <a:pt x="289547" y="163248"/>
                </a:cubicBezTo>
                <a:cubicBezTo>
                  <a:pt x="289547" y="130228"/>
                  <a:pt x="305265" y="100880"/>
                  <a:pt x="329868" y="82592"/>
                </a:cubicBezTo>
                <a:cubicBezTo>
                  <a:pt x="326825" y="66091"/>
                  <a:pt x="318670" y="50477"/>
                  <a:pt x="305914" y="37722"/>
                </a:cubicBezTo>
                <a:cubicBezTo>
                  <a:pt x="289007" y="20815"/>
                  <a:pt x="267078" y="11989"/>
                  <a:pt x="244922" y="11501"/>
                </a:cubicBezTo>
                <a:lnTo>
                  <a:pt x="244922" y="96667"/>
                </a:lnTo>
                <a:lnTo>
                  <a:pt x="244858" y="96667"/>
                </a:lnTo>
                <a:lnTo>
                  <a:pt x="244858" y="11501"/>
                </a:lnTo>
                <a:cubicBezTo>
                  <a:pt x="222703" y="11990"/>
                  <a:pt x="200773" y="20815"/>
                  <a:pt x="183866" y="37722"/>
                </a:cubicBezTo>
                <a:cubicBezTo>
                  <a:pt x="171105" y="50483"/>
                  <a:pt x="162948" y="66105"/>
                  <a:pt x="159939" y="82613"/>
                </a:cubicBezTo>
                <a:cubicBezTo>
                  <a:pt x="184526" y="100902"/>
                  <a:pt x="200233" y="130241"/>
                  <a:pt x="200233" y="163248"/>
                </a:cubicBezTo>
                <a:lnTo>
                  <a:pt x="201368" y="173608"/>
                </a:lnTo>
                <a:lnTo>
                  <a:pt x="189949" y="173608"/>
                </a:lnTo>
                <a:cubicBezTo>
                  <a:pt x="188710" y="170302"/>
                  <a:pt x="188616" y="166986"/>
                  <a:pt x="188677" y="163811"/>
                </a:cubicBezTo>
                <a:cubicBezTo>
                  <a:pt x="188677" y="113792"/>
                  <a:pt x="148129" y="73244"/>
                  <a:pt x="98110" y="73244"/>
                </a:cubicBezTo>
                <a:cubicBezTo>
                  <a:pt x="74200" y="73244"/>
                  <a:pt x="52453" y="82510"/>
                  <a:pt x="36441" y="97831"/>
                </a:cubicBezTo>
                <a:lnTo>
                  <a:pt x="112218" y="173608"/>
                </a:lnTo>
                <a:lnTo>
                  <a:pt x="112128" y="173608"/>
                </a:lnTo>
                <a:lnTo>
                  <a:pt x="36396" y="97876"/>
                </a:lnTo>
                <a:cubicBezTo>
                  <a:pt x="21075" y="113887"/>
                  <a:pt x="11809" y="135634"/>
                  <a:pt x="11809" y="159544"/>
                </a:cubicBezTo>
                <a:lnTo>
                  <a:pt x="14649" y="173608"/>
                </a:lnTo>
                <a:lnTo>
                  <a:pt x="3810" y="173608"/>
                </a:lnTo>
                <a:cubicBezTo>
                  <a:pt x="332" y="169383"/>
                  <a:pt x="0" y="164657"/>
                  <a:pt x="0" y="159854"/>
                </a:cubicBezTo>
                <a:cubicBezTo>
                  <a:pt x="0" y="132604"/>
                  <a:pt x="10705" y="107854"/>
                  <a:pt x="28286" y="89721"/>
                </a:cubicBezTo>
                <a:lnTo>
                  <a:pt x="28286" y="89721"/>
                </a:lnTo>
                <a:cubicBezTo>
                  <a:pt x="46420" y="72140"/>
                  <a:pt x="71170" y="61435"/>
                  <a:pt x="98420" y="61435"/>
                </a:cubicBezTo>
                <a:cubicBezTo>
                  <a:pt x="117023" y="61435"/>
                  <a:pt x="134461" y="66424"/>
                  <a:pt x="149250" y="75515"/>
                </a:cubicBezTo>
                <a:cubicBezTo>
                  <a:pt x="153323" y="58635"/>
                  <a:pt x="162130" y="42758"/>
                  <a:pt x="175297" y="29591"/>
                </a:cubicBezTo>
                <a:cubicBezTo>
                  <a:pt x="194566" y="10322"/>
                  <a:pt x="219636" y="391"/>
                  <a:pt x="244890" y="0"/>
                </a:cubicBezTo>
                <a:lnTo>
                  <a:pt x="244890" y="0"/>
                </a:lnTo>
                <a:cubicBezTo>
                  <a:pt x="270144" y="391"/>
                  <a:pt x="295215" y="10322"/>
                  <a:pt x="314484" y="29591"/>
                </a:cubicBezTo>
                <a:cubicBezTo>
                  <a:pt x="327644" y="42751"/>
                  <a:pt x="336448" y="58618"/>
                  <a:pt x="340604" y="75474"/>
                </a:cubicBezTo>
                <a:cubicBezTo>
                  <a:pt x="355376" y="66408"/>
                  <a:pt x="372787" y="61434"/>
                  <a:pt x="391360" y="61434"/>
                </a:cubicBezTo>
                <a:cubicBezTo>
                  <a:pt x="418610" y="61434"/>
                  <a:pt x="443360" y="72140"/>
                  <a:pt x="461494" y="89721"/>
                </a:cubicBezTo>
                <a:cubicBezTo>
                  <a:pt x="479075" y="107854"/>
                  <a:pt x="489780" y="132604"/>
                  <a:pt x="489780" y="159854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7" name="Teardrop 3"/>
          <p:cNvSpPr/>
          <p:nvPr/>
        </p:nvSpPr>
        <p:spPr>
          <a:xfrm rot="5400000" flipH="1" flipV="1">
            <a:off x="5449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8" name="Teardrop 3"/>
          <p:cNvSpPr/>
          <p:nvPr/>
        </p:nvSpPr>
        <p:spPr>
          <a:xfrm rot="5400000" flipH="1" flipV="1">
            <a:off x="60211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9" name="Teardrop 3"/>
          <p:cNvSpPr/>
          <p:nvPr/>
        </p:nvSpPr>
        <p:spPr>
          <a:xfrm rot="5400000" flipH="1" flipV="1">
            <a:off x="9659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0" name="Teardrop 3"/>
          <p:cNvSpPr/>
          <p:nvPr/>
        </p:nvSpPr>
        <p:spPr>
          <a:xfrm rot="5400000" flipH="1" flipV="1">
            <a:off x="18084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1" name="Teardrop 3"/>
          <p:cNvSpPr/>
          <p:nvPr/>
        </p:nvSpPr>
        <p:spPr>
          <a:xfrm rot="5400000" flipH="1" flipV="1">
            <a:off x="265102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2" name="Teardrop 3"/>
          <p:cNvSpPr/>
          <p:nvPr/>
        </p:nvSpPr>
        <p:spPr>
          <a:xfrm rot="5400000" flipH="1" flipV="1">
            <a:off x="349356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3" name="Teardrop 3"/>
          <p:cNvSpPr/>
          <p:nvPr/>
        </p:nvSpPr>
        <p:spPr>
          <a:xfrm rot="5400000" flipH="1" flipV="1">
            <a:off x="43361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" name="Teardrop 3"/>
          <p:cNvSpPr/>
          <p:nvPr/>
        </p:nvSpPr>
        <p:spPr>
          <a:xfrm rot="5400000" flipH="1" flipV="1">
            <a:off x="51786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5" name="Teardrop 3"/>
          <p:cNvSpPr/>
          <p:nvPr/>
        </p:nvSpPr>
        <p:spPr>
          <a:xfrm rot="5400000" flipH="1" flipV="1">
            <a:off x="770626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6" name="Teardrop 3"/>
          <p:cNvSpPr/>
          <p:nvPr/>
        </p:nvSpPr>
        <p:spPr>
          <a:xfrm rot="5400000" flipH="1" flipV="1">
            <a:off x="686372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7" name="Teardrop 3"/>
          <p:cNvSpPr/>
          <p:nvPr/>
        </p:nvSpPr>
        <p:spPr>
          <a:xfrm rot="5400000" flipH="1" flipV="1">
            <a:off x="85488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8" name="Teardrop 3"/>
          <p:cNvSpPr/>
          <p:nvPr/>
        </p:nvSpPr>
        <p:spPr>
          <a:xfrm rot="5400000" flipH="1" flipV="1">
            <a:off x="1234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9" name="Teardrop 3"/>
          <p:cNvSpPr/>
          <p:nvPr/>
        </p:nvSpPr>
        <p:spPr>
          <a:xfrm rot="5400000" flipH="1" flipV="1">
            <a:off x="64427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0" name="Teardrop 3"/>
          <p:cNvSpPr/>
          <p:nvPr/>
        </p:nvSpPr>
        <p:spPr>
          <a:xfrm rot="5400000" flipH="1" flipV="1">
            <a:off x="-148774" y="1946410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1" name="Teardrop 3"/>
          <p:cNvSpPr/>
          <p:nvPr/>
        </p:nvSpPr>
        <p:spPr>
          <a:xfrm rot="5400000" flipH="1" flipV="1">
            <a:off x="13875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2" name="Teardrop 3"/>
          <p:cNvSpPr/>
          <p:nvPr/>
        </p:nvSpPr>
        <p:spPr>
          <a:xfrm rot="5400000" flipH="1" flipV="1">
            <a:off x="22300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3" name="Teardrop 3"/>
          <p:cNvSpPr/>
          <p:nvPr/>
        </p:nvSpPr>
        <p:spPr>
          <a:xfrm rot="5400000" flipH="1" flipV="1">
            <a:off x="307261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4" name="Teardrop 3"/>
          <p:cNvSpPr/>
          <p:nvPr/>
        </p:nvSpPr>
        <p:spPr>
          <a:xfrm rot="5400000" flipH="1" flipV="1">
            <a:off x="391515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5" name="Teardrop 3"/>
          <p:cNvSpPr/>
          <p:nvPr/>
        </p:nvSpPr>
        <p:spPr>
          <a:xfrm rot="5400000" flipH="1" flipV="1">
            <a:off x="47576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6" name="Teardrop 3"/>
          <p:cNvSpPr/>
          <p:nvPr/>
        </p:nvSpPr>
        <p:spPr>
          <a:xfrm rot="5400000" flipH="1" flipV="1">
            <a:off x="56002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7" name="Teardrop 3"/>
          <p:cNvSpPr/>
          <p:nvPr/>
        </p:nvSpPr>
        <p:spPr>
          <a:xfrm rot="5400000" flipH="1" flipV="1">
            <a:off x="812785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8" name="Teardrop 3"/>
          <p:cNvSpPr/>
          <p:nvPr/>
        </p:nvSpPr>
        <p:spPr>
          <a:xfrm rot="5400000" flipH="1" flipV="1">
            <a:off x="728531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9" name="Teardrop 3"/>
          <p:cNvSpPr/>
          <p:nvPr/>
        </p:nvSpPr>
        <p:spPr>
          <a:xfrm rot="5400000" flipH="1" flipV="1">
            <a:off x="8812306" y="2017156"/>
            <a:ext cx="489780" cy="173608"/>
          </a:xfrm>
          <a:custGeom>
            <a:avLst/>
            <a:gdLst/>
            <a:ahLst/>
            <a:cxnLst/>
            <a:rect l="l" t="t" r="r" b="b"/>
            <a:pathLst>
              <a:path w="489780" h="173608">
                <a:moveTo>
                  <a:pt x="489780" y="159854"/>
                </a:moveTo>
                <a:lnTo>
                  <a:pt x="485976" y="173608"/>
                </a:lnTo>
                <a:lnTo>
                  <a:pt x="475131" y="173608"/>
                </a:lnTo>
                <a:cubicBezTo>
                  <a:pt x="477585" y="169211"/>
                  <a:pt x="477971" y="164422"/>
                  <a:pt x="477971" y="159544"/>
                </a:cubicBezTo>
                <a:cubicBezTo>
                  <a:pt x="477971" y="135634"/>
                  <a:pt x="468705" y="113887"/>
                  <a:pt x="453384" y="97876"/>
                </a:cubicBezTo>
                <a:lnTo>
                  <a:pt x="377652" y="173608"/>
                </a:lnTo>
                <a:lnTo>
                  <a:pt x="377561" y="173608"/>
                </a:lnTo>
                <a:lnTo>
                  <a:pt x="453339" y="97830"/>
                </a:lnTo>
                <a:cubicBezTo>
                  <a:pt x="437327" y="82509"/>
                  <a:pt x="415581" y="73244"/>
                  <a:pt x="391670" y="73244"/>
                </a:cubicBezTo>
                <a:cubicBezTo>
                  <a:pt x="341651" y="73244"/>
                  <a:pt x="301103" y="113792"/>
                  <a:pt x="301103" y="163811"/>
                </a:cubicBezTo>
                <a:lnTo>
                  <a:pt x="299829" y="173608"/>
                </a:lnTo>
                <a:lnTo>
                  <a:pt x="288634" y="173608"/>
                </a:lnTo>
                <a:cubicBezTo>
                  <a:pt x="289602" y="170367"/>
                  <a:pt x="289617" y="166907"/>
                  <a:pt x="289547" y="163248"/>
                </a:cubicBezTo>
                <a:cubicBezTo>
                  <a:pt x="289547" y="130228"/>
                  <a:pt x="305265" y="100880"/>
                  <a:pt x="329868" y="82592"/>
                </a:cubicBezTo>
                <a:cubicBezTo>
                  <a:pt x="326825" y="66091"/>
                  <a:pt x="318670" y="50477"/>
                  <a:pt x="305914" y="37722"/>
                </a:cubicBezTo>
                <a:cubicBezTo>
                  <a:pt x="289007" y="20815"/>
                  <a:pt x="267078" y="11989"/>
                  <a:pt x="244922" y="11501"/>
                </a:cubicBezTo>
                <a:lnTo>
                  <a:pt x="244922" y="96667"/>
                </a:lnTo>
                <a:lnTo>
                  <a:pt x="244858" y="96667"/>
                </a:lnTo>
                <a:lnTo>
                  <a:pt x="244858" y="11501"/>
                </a:lnTo>
                <a:cubicBezTo>
                  <a:pt x="222703" y="11990"/>
                  <a:pt x="200774" y="20815"/>
                  <a:pt x="183866" y="37722"/>
                </a:cubicBezTo>
                <a:cubicBezTo>
                  <a:pt x="171105" y="50483"/>
                  <a:pt x="162948" y="66105"/>
                  <a:pt x="159939" y="82613"/>
                </a:cubicBezTo>
                <a:cubicBezTo>
                  <a:pt x="184526" y="100902"/>
                  <a:pt x="200233" y="130241"/>
                  <a:pt x="200233" y="163248"/>
                </a:cubicBezTo>
                <a:lnTo>
                  <a:pt x="201368" y="173608"/>
                </a:lnTo>
                <a:lnTo>
                  <a:pt x="189949" y="173608"/>
                </a:lnTo>
                <a:cubicBezTo>
                  <a:pt x="188710" y="170302"/>
                  <a:pt x="188616" y="166986"/>
                  <a:pt x="188677" y="163811"/>
                </a:cubicBezTo>
                <a:cubicBezTo>
                  <a:pt x="188677" y="113792"/>
                  <a:pt x="148129" y="73244"/>
                  <a:pt x="98110" y="73244"/>
                </a:cubicBezTo>
                <a:cubicBezTo>
                  <a:pt x="74200" y="73244"/>
                  <a:pt x="52453" y="82510"/>
                  <a:pt x="36441" y="97831"/>
                </a:cubicBezTo>
                <a:lnTo>
                  <a:pt x="112218" y="173608"/>
                </a:lnTo>
                <a:lnTo>
                  <a:pt x="112128" y="173608"/>
                </a:lnTo>
                <a:lnTo>
                  <a:pt x="36396" y="97876"/>
                </a:lnTo>
                <a:cubicBezTo>
                  <a:pt x="21075" y="113887"/>
                  <a:pt x="11809" y="135634"/>
                  <a:pt x="11809" y="159544"/>
                </a:cubicBezTo>
                <a:lnTo>
                  <a:pt x="14649" y="173608"/>
                </a:lnTo>
                <a:lnTo>
                  <a:pt x="3810" y="173608"/>
                </a:lnTo>
                <a:cubicBezTo>
                  <a:pt x="333" y="169383"/>
                  <a:pt x="0" y="164657"/>
                  <a:pt x="0" y="159854"/>
                </a:cubicBezTo>
                <a:cubicBezTo>
                  <a:pt x="0" y="132604"/>
                  <a:pt x="10706" y="107854"/>
                  <a:pt x="28286" y="89721"/>
                </a:cubicBezTo>
                <a:lnTo>
                  <a:pt x="28286" y="89721"/>
                </a:lnTo>
                <a:cubicBezTo>
                  <a:pt x="46420" y="72140"/>
                  <a:pt x="71170" y="61435"/>
                  <a:pt x="98420" y="61435"/>
                </a:cubicBezTo>
                <a:cubicBezTo>
                  <a:pt x="117023" y="61435"/>
                  <a:pt x="134461" y="66424"/>
                  <a:pt x="149250" y="75515"/>
                </a:cubicBezTo>
                <a:cubicBezTo>
                  <a:pt x="153323" y="58635"/>
                  <a:pt x="162130" y="42758"/>
                  <a:pt x="175297" y="29591"/>
                </a:cubicBezTo>
                <a:cubicBezTo>
                  <a:pt x="194566" y="10322"/>
                  <a:pt x="219636" y="391"/>
                  <a:pt x="244890" y="0"/>
                </a:cubicBezTo>
                <a:lnTo>
                  <a:pt x="244890" y="0"/>
                </a:lnTo>
                <a:cubicBezTo>
                  <a:pt x="270144" y="391"/>
                  <a:pt x="295215" y="10322"/>
                  <a:pt x="314484" y="29591"/>
                </a:cubicBezTo>
                <a:cubicBezTo>
                  <a:pt x="327644" y="42751"/>
                  <a:pt x="336448" y="58618"/>
                  <a:pt x="340604" y="75474"/>
                </a:cubicBezTo>
                <a:cubicBezTo>
                  <a:pt x="355376" y="66408"/>
                  <a:pt x="372787" y="61434"/>
                  <a:pt x="391360" y="61434"/>
                </a:cubicBezTo>
                <a:cubicBezTo>
                  <a:pt x="418610" y="61434"/>
                  <a:pt x="443360" y="72140"/>
                  <a:pt x="461494" y="89721"/>
                </a:cubicBezTo>
                <a:cubicBezTo>
                  <a:pt x="479075" y="107854"/>
                  <a:pt x="489780" y="132604"/>
                  <a:pt x="489780" y="159854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0" name="Teardrop 3"/>
          <p:cNvSpPr/>
          <p:nvPr/>
        </p:nvSpPr>
        <p:spPr>
          <a:xfrm rot="5400000" flipH="1" flipV="1">
            <a:off x="5449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1" name="Teardrop 3"/>
          <p:cNvSpPr/>
          <p:nvPr/>
        </p:nvSpPr>
        <p:spPr>
          <a:xfrm rot="5400000" flipH="1" flipV="1">
            <a:off x="60211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2" name="Teardrop 3"/>
          <p:cNvSpPr/>
          <p:nvPr/>
        </p:nvSpPr>
        <p:spPr>
          <a:xfrm rot="5400000" flipH="1" flipV="1">
            <a:off x="9659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3" name="Teardrop 3"/>
          <p:cNvSpPr/>
          <p:nvPr/>
        </p:nvSpPr>
        <p:spPr>
          <a:xfrm rot="5400000" flipH="1" flipV="1">
            <a:off x="18084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4" name="Teardrop 3"/>
          <p:cNvSpPr/>
          <p:nvPr/>
        </p:nvSpPr>
        <p:spPr>
          <a:xfrm rot="5400000" flipH="1" flipV="1">
            <a:off x="265102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5" name="Teardrop 3"/>
          <p:cNvSpPr/>
          <p:nvPr/>
        </p:nvSpPr>
        <p:spPr>
          <a:xfrm rot="5400000" flipH="1" flipV="1">
            <a:off x="349356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6" name="Teardrop 3"/>
          <p:cNvSpPr/>
          <p:nvPr/>
        </p:nvSpPr>
        <p:spPr>
          <a:xfrm rot="5400000" flipH="1" flipV="1">
            <a:off x="43361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7" name="Teardrop 3"/>
          <p:cNvSpPr/>
          <p:nvPr/>
        </p:nvSpPr>
        <p:spPr>
          <a:xfrm rot="5400000" flipH="1" flipV="1">
            <a:off x="51786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8" name="Teardrop 3"/>
          <p:cNvSpPr/>
          <p:nvPr/>
        </p:nvSpPr>
        <p:spPr>
          <a:xfrm rot="5400000" flipH="1" flipV="1">
            <a:off x="770626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9" name="Teardrop 3"/>
          <p:cNvSpPr/>
          <p:nvPr/>
        </p:nvSpPr>
        <p:spPr>
          <a:xfrm rot="5400000" flipH="1" flipV="1">
            <a:off x="686372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0" name="Teardrop 3"/>
          <p:cNvSpPr/>
          <p:nvPr/>
        </p:nvSpPr>
        <p:spPr>
          <a:xfrm rot="5400000" flipH="1" flipV="1">
            <a:off x="85488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1" name="Teardrop 3"/>
          <p:cNvSpPr/>
          <p:nvPr/>
        </p:nvSpPr>
        <p:spPr>
          <a:xfrm rot="5400000" flipH="1" flipV="1">
            <a:off x="1234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2" name="Teardrop 3"/>
          <p:cNvSpPr/>
          <p:nvPr/>
        </p:nvSpPr>
        <p:spPr>
          <a:xfrm rot="5400000" flipH="1" flipV="1">
            <a:off x="64427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3" name="Teardrop 3"/>
          <p:cNvSpPr/>
          <p:nvPr/>
        </p:nvSpPr>
        <p:spPr>
          <a:xfrm rot="5400000" flipH="1" flipV="1">
            <a:off x="-148774" y="2795083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6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5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5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2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8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5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4" name="Teardrop 3"/>
          <p:cNvSpPr/>
          <p:nvPr/>
        </p:nvSpPr>
        <p:spPr>
          <a:xfrm rot="5400000" flipH="1" flipV="1">
            <a:off x="13875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5" name="Teardrop 3"/>
          <p:cNvSpPr/>
          <p:nvPr/>
        </p:nvSpPr>
        <p:spPr>
          <a:xfrm rot="5400000" flipH="1" flipV="1">
            <a:off x="22300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6" name="Teardrop 3"/>
          <p:cNvSpPr/>
          <p:nvPr/>
        </p:nvSpPr>
        <p:spPr>
          <a:xfrm rot="5400000" flipH="1" flipV="1">
            <a:off x="307261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7" name="Teardrop 3"/>
          <p:cNvSpPr/>
          <p:nvPr/>
        </p:nvSpPr>
        <p:spPr>
          <a:xfrm rot="5400000" flipH="1" flipV="1">
            <a:off x="391515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8" name="Teardrop 3"/>
          <p:cNvSpPr/>
          <p:nvPr/>
        </p:nvSpPr>
        <p:spPr>
          <a:xfrm rot="5400000" flipH="1" flipV="1">
            <a:off x="47576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9" name="Teardrop 3"/>
          <p:cNvSpPr/>
          <p:nvPr/>
        </p:nvSpPr>
        <p:spPr>
          <a:xfrm rot="5400000" flipH="1" flipV="1">
            <a:off x="56002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0" name="Teardrop 3"/>
          <p:cNvSpPr/>
          <p:nvPr/>
        </p:nvSpPr>
        <p:spPr>
          <a:xfrm rot="5400000" flipH="1" flipV="1">
            <a:off x="812785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1" name="Teardrop 3"/>
          <p:cNvSpPr/>
          <p:nvPr/>
        </p:nvSpPr>
        <p:spPr>
          <a:xfrm rot="5400000" flipH="1" flipV="1">
            <a:off x="728531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2" name="Teardrop 3"/>
          <p:cNvSpPr/>
          <p:nvPr/>
        </p:nvSpPr>
        <p:spPr>
          <a:xfrm rot="5400000" flipH="1" flipV="1">
            <a:off x="8812306" y="2865829"/>
            <a:ext cx="489780" cy="173608"/>
          </a:xfrm>
          <a:custGeom>
            <a:avLst/>
            <a:gdLst/>
            <a:ahLst/>
            <a:cxnLst/>
            <a:rect l="l" t="t" r="r" b="b"/>
            <a:pathLst>
              <a:path w="489780" h="173608">
                <a:moveTo>
                  <a:pt x="489780" y="159854"/>
                </a:moveTo>
                <a:lnTo>
                  <a:pt x="485976" y="173608"/>
                </a:lnTo>
                <a:lnTo>
                  <a:pt x="475132" y="173608"/>
                </a:lnTo>
                <a:cubicBezTo>
                  <a:pt x="477585" y="169211"/>
                  <a:pt x="477971" y="164422"/>
                  <a:pt x="477971" y="159544"/>
                </a:cubicBezTo>
                <a:cubicBezTo>
                  <a:pt x="477971" y="135634"/>
                  <a:pt x="468705" y="113887"/>
                  <a:pt x="453384" y="97876"/>
                </a:cubicBezTo>
                <a:lnTo>
                  <a:pt x="377652" y="173608"/>
                </a:lnTo>
                <a:lnTo>
                  <a:pt x="377561" y="173608"/>
                </a:lnTo>
                <a:lnTo>
                  <a:pt x="453339" y="97830"/>
                </a:lnTo>
                <a:cubicBezTo>
                  <a:pt x="437327" y="82509"/>
                  <a:pt x="415581" y="73244"/>
                  <a:pt x="391670" y="73244"/>
                </a:cubicBezTo>
                <a:cubicBezTo>
                  <a:pt x="341652" y="73244"/>
                  <a:pt x="301103" y="113792"/>
                  <a:pt x="301103" y="163811"/>
                </a:cubicBezTo>
                <a:lnTo>
                  <a:pt x="299830" y="173608"/>
                </a:lnTo>
                <a:lnTo>
                  <a:pt x="288634" y="173608"/>
                </a:lnTo>
                <a:cubicBezTo>
                  <a:pt x="289602" y="170367"/>
                  <a:pt x="289617" y="166907"/>
                  <a:pt x="289547" y="163248"/>
                </a:cubicBezTo>
                <a:cubicBezTo>
                  <a:pt x="289547" y="130228"/>
                  <a:pt x="305265" y="100880"/>
                  <a:pt x="329868" y="82592"/>
                </a:cubicBezTo>
                <a:cubicBezTo>
                  <a:pt x="326825" y="66091"/>
                  <a:pt x="318670" y="50477"/>
                  <a:pt x="305914" y="37722"/>
                </a:cubicBezTo>
                <a:cubicBezTo>
                  <a:pt x="289007" y="20815"/>
                  <a:pt x="267078" y="11989"/>
                  <a:pt x="244922" y="11501"/>
                </a:cubicBezTo>
                <a:lnTo>
                  <a:pt x="244922" y="96667"/>
                </a:lnTo>
                <a:lnTo>
                  <a:pt x="244858" y="96667"/>
                </a:lnTo>
                <a:lnTo>
                  <a:pt x="244858" y="11501"/>
                </a:lnTo>
                <a:cubicBezTo>
                  <a:pt x="222703" y="11990"/>
                  <a:pt x="200774" y="20815"/>
                  <a:pt x="183866" y="37722"/>
                </a:cubicBezTo>
                <a:cubicBezTo>
                  <a:pt x="171105" y="50483"/>
                  <a:pt x="162948" y="66105"/>
                  <a:pt x="159939" y="82613"/>
                </a:cubicBezTo>
                <a:cubicBezTo>
                  <a:pt x="184526" y="100902"/>
                  <a:pt x="200233" y="130241"/>
                  <a:pt x="200233" y="163248"/>
                </a:cubicBezTo>
                <a:lnTo>
                  <a:pt x="201368" y="173608"/>
                </a:lnTo>
                <a:lnTo>
                  <a:pt x="189949" y="173608"/>
                </a:lnTo>
                <a:cubicBezTo>
                  <a:pt x="188710" y="170302"/>
                  <a:pt x="188616" y="166986"/>
                  <a:pt x="188677" y="163811"/>
                </a:cubicBezTo>
                <a:cubicBezTo>
                  <a:pt x="188677" y="113792"/>
                  <a:pt x="148129" y="73244"/>
                  <a:pt x="98110" y="73244"/>
                </a:cubicBezTo>
                <a:cubicBezTo>
                  <a:pt x="74200" y="73244"/>
                  <a:pt x="52453" y="82510"/>
                  <a:pt x="36441" y="97831"/>
                </a:cubicBezTo>
                <a:lnTo>
                  <a:pt x="112218" y="173608"/>
                </a:lnTo>
                <a:lnTo>
                  <a:pt x="112128" y="173608"/>
                </a:lnTo>
                <a:lnTo>
                  <a:pt x="36396" y="97876"/>
                </a:lnTo>
                <a:cubicBezTo>
                  <a:pt x="21075" y="113887"/>
                  <a:pt x="11809" y="135634"/>
                  <a:pt x="11809" y="159544"/>
                </a:cubicBezTo>
                <a:lnTo>
                  <a:pt x="14649" y="173608"/>
                </a:lnTo>
                <a:lnTo>
                  <a:pt x="3810" y="173608"/>
                </a:lnTo>
                <a:cubicBezTo>
                  <a:pt x="333" y="169383"/>
                  <a:pt x="0" y="164657"/>
                  <a:pt x="0" y="159854"/>
                </a:cubicBezTo>
                <a:cubicBezTo>
                  <a:pt x="0" y="132604"/>
                  <a:pt x="10706" y="107854"/>
                  <a:pt x="28286" y="89721"/>
                </a:cubicBezTo>
                <a:lnTo>
                  <a:pt x="28286" y="89721"/>
                </a:lnTo>
                <a:cubicBezTo>
                  <a:pt x="46420" y="72140"/>
                  <a:pt x="71170" y="61435"/>
                  <a:pt x="98420" y="61435"/>
                </a:cubicBezTo>
                <a:cubicBezTo>
                  <a:pt x="117023" y="61435"/>
                  <a:pt x="134461" y="66424"/>
                  <a:pt x="149250" y="75515"/>
                </a:cubicBezTo>
                <a:cubicBezTo>
                  <a:pt x="153323" y="58635"/>
                  <a:pt x="162130" y="42758"/>
                  <a:pt x="175297" y="29591"/>
                </a:cubicBezTo>
                <a:cubicBezTo>
                  <a:pt x="194566" y="10322"/>
                  <a:pt x="219636" y="391"/>
                  <a:pt x="244890" y="0"/>
                </a:cubicBezTo>
                <a:lnTo>
                  <a:pt x="244890" y="0"/>
                </a:lnTo>
                <a:cubicBezTo>
                  <a:pt x="270144" y="391"/>
                  <a:pt x="295215" y="10322"/>
                  <a:pt x="314484" y="29591"/>
                </a:cubicBezTo>
                <a:cubicBezTo>
                  <a:pt x="327644" y="42751"/>
                  <a:pt x="336448" y="58618"/>
                  <a:pt x="340604" y="75474"/>
                </a:cubicBezTo>
                <a:cubicBezTo>
                  <a:pt x="355376" y="66408"/>
                  <a:pt x="372787" y="61434"/>
                  <a:pt x="391360" y="61434"/>
                </a:cubicBezTo>
                <a:cubicBezTo>
                  <a:pt x="418611" y="61434"/>
                  <a:pt x="443360" y="72140"/>
                  <a:pt x="461494" y="89721"/>
                </a:cubicBezTo>
                <a:cubicBezTo>
                  <a:pt x="479075" y="107854"/>
                  <a:pt x="489780" y="132604"/>
                  <a:pt x="489780" y="159854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3" name="Teardrop 3"/>
          <p:cNvSpPr/>
          <p:nvPr/>
        </p:nvSpPr>
        <p:spPr>
          <a:xfrm rot="5400000" flipH="1" flipV="1">
            <a:off x="5449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4" name="Teardrop 3"/>
          <p:cNvSpPr/>
          <p:nvPr/>
        </p:nvSpPr>
        <p:spPr>
          <a:xfrm rot="5400000" flipH="1" flipV="1">
            <a:off x="60211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5" name="Teardrop 3"/>
          <p:cNvSpPr/>
          <p:nvPr/>
        </p:nvSpPr>
        <p:spPr>
          <a:xfrm rot="5400000" flipH="1" flipV="1">
            <a:off x="9659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6" name="Teardrop 3"/>
          <p:cNvSpPr/>
          <p:nvPr/>
        </p:nvSpPr>
        <p:spPr>
          <a:xfrm rot="5400000" flipH="1" flipV="1">
            <a:off x="18084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7" name="Teardrop 3"/>
          <p:cNvSpPr/>
          <p:nvPr/>
        </p:nvSpPr>
        <p:spPr>
          <a:xfrm rot="5400000" flipH="1" flipV="1">
            <a:off x="265102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8" name="Teardrop 3"/>
          <p:cNvSpPr/>
          <p:nvPr/>
        </p:nvSpPr>
        <p:spPr>
          <a:xfrm rot="5400000" flipH="1" flipV="1">
            <a:off x="349356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9" name="Teardrop 3"/>
          <p:cNvSpPr/>
          <p:nvPr/>
        </p:nvSpPr>
        <p:spPr>
          <a:xfrm rot="5400000" flipH="1" flipV="1">
            <a:off x="43361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0" name="Teardrop 3"/>
          <p:cNvSpPr/>
          <p:nvPr/>
        </p:nvSpPr>
        <p:spPr>
          <a:xfrm rot="5400000" flipH="1" flipV="1">
            <a:off x="51786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1" name="Teardrop 3"/>
          <p:cNvSpPr/>
          <p:nvPr/>
        </p:nvSpPr>
        <p:spPr>
          <a:xfrm rot="5400000" flipH="1" flipV="1">
            <a:off x="770626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2" name="Teardrop 3"/>
          <p:cNvSpPr/>
          <p:nvPr/>
        </p:nvSpPr>
        <p:spPr>
          <a:xfrm rot="5400000" flipH="1" flipV="1">
            <a:off x="686372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3" name="Teardrop 3"/>
          <p:cNvSpPr/>
          <p:nvPr/>
        </p:nvSpPr>
        <p:spPr>
          <a:xfrm rot="5400000" flipH="1" flipV="1">
            <a:off x="85488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4" name="Teardrop 3"/>
          <p:cNvSpPr/>
          <p:nvPr/>
        </p:nvSpPr>
        <p:spPr>
          <a:xfrm rot="5400000" flipH="1" flipV="1">
            <a:off x="1234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5" name="Teardrop 3"/>
          <p:cNvSpPr/>
          <p:nvPr/>
        </p:nvSpPr>
        <p:spPr>
          <a:xfrm rot="5400000" flipH="1" flipV="1">
            <a:off x="64427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6" name="Teardrop 3"/>
          <p:cNvSpPr/>
          <p:nvPr/>
        </p:nvSpPr>
        <p:spPr>
          <a:xfrm rot="5400000" flipH="1" flipV="1">
            <a:off x="-148774" y="3639262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6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5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5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2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8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5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" name="Teardrop 3"/>
          <p:cNvSpPr/>
          <p:nvPr/>
        </p:nvSpPr>
        <p:spPr>
          <a:xfrm rot="5400000" flipH="1" flipV="1">
            <a:off x="13875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" name="Teardrop 3"/>
          <p:cNvSpPr/>
          <p:nvPr/>
        </p:nvSpPr>
        <p:spPr>
          <a:xfrm rot="5400000" flipH="1" flipV="1">
            <a:off x="22300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" name="Teardrop 3"/>
          <p:cNvSpPr/>
          <p:nvPr/>
        </p:nvSpPr>
        <p:spPr>
          <a:xfrm rot="5400000" flipH="1" flipV="1">
            <a:off x="307261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" name="Teardrop 3"/>
          <p:cNvSpPr/>
          <p:nvPr/>
        </p:nvSpPr>
        <p:spPr>
          <a:xfrm rot="5400000" flipH="1" flipV="1">
            <a:off x="391515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" name="Teardrop 3"/>
          <p:cNvSpPr/>
          <p:nvPr/>
        </p:nvSpPr>
        <p:spPr>
          <a:xfrm rot="5400000" flipH="1" flipV="1">
            <a:off x="47576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2" name="Teardrop 3"/>
          <p:cNvSpPr/>
          <p:nvPr/>
        </p:nvSpPr>
        <p:spPr>
          <a:xfrm rot="5400000" flipH="1" flipV="1">
            <a:off x="56002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" name="Teardrop 3"/>
          <p:cNvSpPr/>
          <p:nvPr/>
        </p:nvSpPr>
        <p:spPr>
          <a:xfrm rot="5400000" flipH="1" flipV="1">
            <a:off x="812785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" name="Teardrop 3"/>
          <p:cNvSpPr/>
          <p:nvPr/>
        </p:nvSpPr>
        <p:spPr>
          <a:xfrm rot="5400000" flipH="1" flipV="1">
            <a:off x="728531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" name="Teardrop 3"/>
          <p:cNvSpPr/>
          <p:nvPr/>
        </p:nvSpPr>
        <p:spPr>
          <a:xfrm rot="5400000" flipH="1" flipV="1">
            <a:off x="8812306" y="3710008"/>
            <a:ext cx="489780" cy="173608"/>
          </a:xfrm>
          <a:custGeom>
            <a:avLst/>
            <a:gdLst/>
            <a:ahLst/>
            <a:cxnLst/>
            <a:rect l="l" t="t" r="r" b="b"/>
            <a:pathLst>
              <a:path w="489780" h="173608">
                <a:moveTo>
                  <a:pt x="489780" y="159854"/>
                </a:moveTo>
                <a:lnTo>
                  <a:pt x="485976" y="173608"/>
                </a:lnTo>
                <a:lnTo>
                  <a:pt x="475132" y="173608"/>
                </a:lnTo>
                <a:cubicBezTo>
                  <a:pt x="477585" y="169211"/>
                  <a:pt x="477971" y="164422"/>
                  <a:pt x="477971" y="159544"/>
                </a:cubicBezTo>
                <a:cubicBezTo>
                  <a:pt x="477971" y="135634"/>
                  <a:pt x="468705" y="113887"/>
                  <a:pt x="453384" y="97876"/>
                </a:cubicBezTo>
                <a:lnTo>
                  <a:pt x="377652" y="173608"/>
                </a:lnTo>
                <a:lnTo>
                  <a:pt x="377561" y="173608"/>
                </a:lnTo>
                <a:lnTo>
                  <a:pt x="453339" y="97830"/>
                </a:lnTo>
                <a:cubicBezTo>
                  <a:pt x="437327" y="82509"/>
                  <a:pt x="415581" y="73244"/>
                  <a:pt x="391670" y="73244"/>
                </a:cubicBezTo>
                <a:cubicBezTo>
                  <a:pt x="341652" y="73244"/>
                  <a:pt x="301103" y="113792"/>
                  <a:pt x="301103" y="163811"/>
                </a:cubicBezTo>
                <a:lnTo>
                  <a:pt x="299830" y="173608"/>
                </a:lnTo>
                <a:lnTo>
                  <a:pt x="288634" y="173608"/>
                </a:lnTo>
                <a:cubicBezTo>
                  <a:pt x="289602" y="170367"/>
                  <a:pt x="289617" y="166907"/>
                  <a:pt x="289547" y="163248"/>
                </a:cubicBezTo>
                <a:cubicBezTo>
                  <a:pt x="289547" y="130228"/>
                  <a:pt x="305265" y="100880"/>
                  <a:pt x="329868" y="82592"/>
                </a:cubicBezTo>
                <a:cubicBezTo>
                  <a:pt x="326825" y="66091"/>
                  <a:pt x="318670" y="50477"/>
                  <a:pt x="305914" y="37722"/>
                </a:cubicBezTo>
                <a:cubicBezTo>
                  <a:pt x="289007" y="20815"/>
                  <a:pt x="267078" y="11989"/>
                  <a:pt x="244922" y="11501"/>
                </a:cubicBezTo>
                <a:lnTo>
                  <a:pt x="244922" y="96667"/>
                </a:lnTo>
                <a:lnTo>
                  <a:pt x="244858" y="96667"/>
                </a:lnTo>
                <a:lnTo>
                  <a:pt x="244858" y="11501"/>
                </a:lnTo>
                <a:cubicBezTo>
                  <a:pt x="222703" y="11990"/>
                  <a:pt x="200774" y="20815"/>
                  <a:pt x="183866" y="37722"/>
                </a:cubicBezTo>
                <a:cubicBezTo>
                  <a:pt x="171105" y="50483"/>
                  <a:pt x="162948" y="66105"/>
                  <a:pt x="159939" y="82613"/>
                </a:cubicBezTo>
                <a:cubicBezTo>
                  <a:pt x="184526" y="100902"/>
                  <a:pt x="200233" y="130241"/>
                  <a:pt x="200233" y="163248"/>
                </a:cubicBezTo>
                <a:lnTo>
                  <a:pt x="201368" y="173608"/>
                </a:lnTo>
                <a:lnTo>
                  <a:pt x="189949" y="173608"/>
                </a:lnTo>
                <a:cubicBezTo>
                  <a:pt x="188710" y="170302"/>
                  <a:pt x="188616" y="166986"/>
                  <a:pt x="188677" y="163811"/>
                </a:cubicBezTo>
                <a:cubicBezTo>
                  <a:pt x="188677" y="113792"/>
                  <a:pt x="148129" y="73244"/>
                  <a:pt x="98110" y="73244"/>
                </a:cubicBezTo>
                <a:cubicBezTo>
                  <a:pt x="74200" y="73244"/>
                  <a:pt x="52453" y="82510"/>
                  <a:pt x="36441" y="97831"/>
                </a:cubicBezTo>
                <a:lnTo>
                  <a:pt x="112218" y="173608"/>
                </a:lnTo>
                <a:lnTo>
                  <a:pt x="112128" y="173608"/>
                </a:lnTo>
                <a:lnTo>
                  <a:pt x="36396" y="97876"/>
                </a:lnTo>
                <a:cubicBezTo>
                  <a:pt x="21075" y="113887"/>
                  <a:pt x="11809" y="135634"/>
                  <a:pt x="11809" y="159544"/>
                </a:cubicBezTo>
                <a:lnTo>
                  <a:pt x="14649" y="173608"/>
                </a:lnTo>
                <a:lnTo>
                  <a:pt x="3810" y="173608"/>
                </a:lnTo>
                <a:cubicBezTo>
                  <a:pt x="333" y="169383"/>
                  <a:pt x="0" y="164657"/>
                  <a:pt x="0" y="159854"/>
                </a:cubicBezTo>
                <a:cubicBezTo>
                  <a:pt x="0" y="132604"/>
                  <a:pt x="10706" y="107854"/>
                  <a:pt x="28286" y="89721"/>
                </a:cubicBezTo>
                <a:lnTo>
                  <a:pt x="28286" y="89721"/>
                </a:lnTo>
                <a:cubicBezTo>
                  <a:pt x="46420" y="72140"/>
                  <a:pt x="71170" y="61435"/>
                  <a:pt x="98420" y="61435"/>
                </a:cubicBezTo>
                <a:cubicBezTo>
                  <a:pt x="117023" y="61435"/>
                  <a:pt x="134461" y="66424"/>
                  <a:pt x="149250" y="75515"/>
                </a:cubicBezTo>
                <a:cubicBezTo>
                  <a:pt x="153323" y="58635"/>
                  <a:pt x="162130" y="42758"/>
                  <a:pt x="175297" y="29591"/>
                </a:cubicBezTo>
                <a:cubicBezTo>
                  <a:pt x="194566" y="10322"/>
                  <a:pt x="219636" y="391"/>
                  <a:pt x="244890" y="0"/>
                </a:cubicBezTo>
                <a:lnTo>
                  <a:pt x="244890" y="0"/>
                </a:lnTo>
                <a:cubicBezTo>
                  <a:pt x="270144" y="391"/>
                  <a:pt x="295215" y="10322"/>
                  <a:pt x="314484" y="29591"/>
                </a:cubicBezTo>
                <a:cubicBezTo>
                  <a:pt x="327644" y="42751"/>
                  <a:pt x="336448" y="58618"/>
                  <a:pt x="340604" y="75474"/>
                </a:cubicBezTo>
                <a:cubicBezTo>
                  <a:pt x="355376" y="66408"/>
                  <a:pt x="372787" y="61434"/>
                  <a:pt x="391360" y="61434"/>
                </a:cubicBezTo>
                <a:cubicBezTo>
                  <a:pt x="418611" y="61434"/>
                  <a:pt x="443360" y="72140"/>
                  <a:pt x="461494" y="89721"/>
                </a:cubicBezTo>
                <a:cubicBezTo>
                  <a:pt x="479075" y="107854"/>
                  <a:pt x="489780" y="132604"/>
                  <a:pt x="489780" y="159854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" name="Teardrop 3"/>
          <p:cNvSpPr/>
          <p:nvPr/>
        </p:nvSpPr>
        <p:spPr>
          <a:xfrm rot="5400000" flipH="1" flipV="1">
            <a:off x="5449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" name="Teardrop 3"/>
          <p:cNvSpPr/>
          <p:nvPr/>
        </p:nvSpPr>
        <p:spPr>
          <a:xfrm rot="5400000" flipH="1" flipV="1">
            <a:off x="60211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" name="Teardrop 3"/>
          <p:cNvSpPr/>
          <p:nvPr/>
        </p:nvSpPr>
        <p:spPr>
          <a:xfrm rot="5400000" flipH="1" flipV="1">
            <a:off x="9659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" name="Teardrop 3"/>
          <p:cNvSpPr/>
          <p:nvPr/>
        </p:nvSpPr>
        <p:spPr>
          <a:xfrm rot="5400000" flipH="1" flipV="1">
            <a:off x="18084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" name="Teardrop 3"/>
          <p:cNvSpPr/>
          <p:nvPr/>
        </p:nvSpPr>
        <p:spPr>
          <a:xfrm rot="5400000" flipH="1" flipV="1">
            <a:off x="265102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1" name="Teardrop 3"/>
          <p:cNvSpPr/>
          <p:nvPr/>
        </p:nvSpPr>
        <p:spPr>
          <a:xfrm rot="5400000" flipH="1" flipV="1">
            <a:off x="349356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" name="Teardrop 3"/>
          <p:cNvSpPr/>
          <p:nvPr/>
        </p:nvSpPr>
        <p:spPr>
          <a:xfrm rot="5400000" flipH="1" flipV="1">
            <a:off x="43361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" name="Teardrop 3"/>
          <p:cNvSpPr/>
          <p:nvPr/>
        </p:nvSpPr>
        <p:spPr>
          <a:xfrm rot="5400000" flipH="1" flipV="1">
            <a:off x="51786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" name="Teardrop 3"/>
          <p:cNvSpPr/>
          <p:nvPr/>
        </p:nvSpPr>
        <p:spPr>
          <a:xfrm rot="5400000" flipH="1" flipV="1">
            <a:off x="770626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" name="Teardrop 3"/>
          <p:cNvSpPr/>
          <p:nvPr/>
        </p:nvSpPr>
        <p:spPr>
          <a:xfrm rot="5400000" flipH="1" flipV="1">
            <a:off x="686372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" name="Teardrop 3"/>
          <p:cNvSpPr/>
          <p:nvPr/>
        </p:nvSpPr>
        <p:spPr>
          <a:xfrm rot="5400000" flipH="1" flipV="1">
            <a:off x="85488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" name="Teardrop 3"/>
          <p:cNvSpPr/>
          <p:nvPr/>
        </p:nvSpPr>
        <p:spPr>
          <a:xfrm rot="5400000" flipH="1" flipV="1">
            <a:off x="1234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8" name="Teardrop 3"/>
          <p:cNvSpPr/>
          <p:nvPr/>
        </p:nvSpPr>
        <p:spPr>
          <a:xfrm rot="5400000" flipH="1" flipV="1">
            <a:off x="663614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" name="Teardrop 3"/>
          <p:cNvSpPr/>
          <p:nvPr/>
        </p:nvSpPr>
        <p:spPr>
          <a:xfrm rot="5400000" flipH="1" flipV="1">
            <a:off x="22905" y="4316257"/>
            <a:ext cx="232840" cy="278649"/>
          </a:xfrm>
          <a:custGeom>
            <a:avLst/>
            <a:gdLst/>
            <a:ahLst/>
            <a:cxnLst/>
            <a:rect l="l" t="t" r="r" b="b"/>
            <a:pathLst>
              <a:path w="232840" h="278649">
                <a:moveTo>
                  <a:pt x="232840" y="8776"/>
                </a:moveTo>
                <a:cubicBezTo>
                  <a:pt x="232449" y="34030"/>
                  <a:pt x="222519" y="59101"/>
                  <a:pt x="203250" y="78369"/>
                </a:cubicBezTo>
                <a:cubicBezTo>
                  <a:pt x="190082" y="91537"/>
                  <a:pt x="174206" y="100343"/>
                  <a:pt x="157326" y="104416"/>
                </a:cubicBezTo>
                <a:cubicBezTo>
                  <a:pt x="166417" y="119205"/>
                  <a:pt x="171406" y="136643"/>
                  <a:pt x="171406" y="155247"/>
                </a:cubicBezTo>
                <a:cubicBezTo>
                  <a:pt x="171406" y="182497"/>
                  <a:pt x="160701" y="207247"/>
                  <a:pt x="143120" y="225380"/>
                </a:cubicBezTo>
                <a:cubicBezTo>
                  <a:pt x="124986" y="242961"/>
                  <a:pt x="100237" y="253667"/>
                  <a:pt x="72986" y="253667"/>
                </a:cubicBezTo>
                <a:cubicBezTo>
                  <a:pt x="54383" y="253667"/>
                  <a:pt x="36945" y="248677"/>
                  <a:pt x="22156" y="239586"/>
                </a:cubicBezTo>
                <a:lnTo>
                  <a:pt x="0" y="278649"/>
                </a:lnTo>
                <a:lnTo>
                  <a:pt x="0" y="260595"/>
                </a:lnTo>
                <a:cubicBezTo>
                  <a:pt x="5973" y="252057"/>
                  <a:pt x="9654" y="242433"/>
                  <a:pt x="11467" y="232488"/>
                </a:cubicBezTo>
                <a:lnTo>
                  <a:pt x="0" y="218900"/>
                </a:lnTo>
                <a:lnTo>
                  <a:pt x="0" y="201603"/>
                </a:lnTo>
                <a:cubicBezTo>
                  <a:pt x="14950" y="226291"/>
                  <a:pt x="42305" y="241857"/>
                  <a:pt x="73296" y="241857"/>
                </a:cubicBezTo>
                <a:cubicBezTo>
                  <a:pt x="97207" y="241857"/>
                  <a:pt x="118953" y="232592"/>
                  <a:pt x="134965" y="217271"/>
                </a:cubicBezTo>
                <a:lnTo>
                  <a:pt x="0" y="82306"/>
                </a:lnTo>
                <a:lnTo>
                  <a:pt x="0" y="82216"/>
                </a:lnTo>
                <a:lnTo>
                  <a:pt x="135010" y="217225"/>
                </a:lnTo>
                <a:cubicBezTo>
                  <a:pt x="150331" y="201213"/>
                  <a:pt x="159597" y="179467"/>
                  <a:pt x="159597" y="155556"/>
                </a:cubicBezTo>
                <a:cubicBezTo>
                  <a:pt x="159597" y="105538"/>
                  <a:pt x="119048" y="64989"/>
                  <a:pt x="69030" y="64989"/>
                </a:cubicBezTo>
                <a:cubicBezTo>
                  <a:pt x="49952" y="65355"/>
                  <a:pt x="25806" y="60121"/>
                  <a:pt x="12948" y="46961"/>
                </a:cubicBezTo>
                <a:lnTo>
                  <a:pt x="0" y="66032"/>
                </a:lnTo>
                <a:lnTo>
                  <a:pt x="0" y="46474"/>
                </a:lnTo>
                <a:cubicBezTo>
                  <a:pt x="9193" y="32573"/>
                  <a:pt x="11853" y="16060"/>
                  <a:pt x="9334" y="0"/>
                </a:cubicBezTo>
                <a:lnTo>
                  <a:pt x="17529" y="0"/>
                </a:lnTo>
                <a:cubicBezTo>
                  <a:pt x="21671" y="11094"/>
                  <a:pt x="20740" y="22668"/>
                  <a:pt x="17673" y="33790"/>
                </a:cubicBezTo>
                <a:cubicBezTo>
                  <a:pt x="27631" y="50142"/>
                  <a:pt x="43609" y="53932"/>
                  <a:pt x="69593" y="53433"/>
                </a:cubicBezTo>
                <a:cubicBezTo>
                  <a:pt x="102600" y="53434"/>
                  <a:pt x="131938" y="69140"/>
                  <a:pt x="150227" y="93727"/>
                </a:cubicBezTo>
                <a:cubicBezTo>
                  <a:pt x="166735" y="90718"/>
                  <a:pt x="182357" y="82561"/>
                  <a:pt x="195118" y="69800"/>
                </a:cubicBezTo>
                <a:cubicBezTo>
                  <a:pt x="212026" y="52893"/>
                  <a:pt x="220851" y="30964"/>
                  <a:pt x="221339" y="8808"/>
                </a:cubicBezTo>
                <a:lnTo>
                  <a:pt x="136174" y="8808"/>
                </a:lnTo>
                <a:lnTo>
                  <a:pt x="136173" y="8744"/>
                </a:lnTo>
                <a:lnTo>
                  <a:pt x="221340" y="8744"/>
                </a:lnTo>
                <a:lnTo>
                  <a:pt x="219467" y="0"/>
                </a:lnTo>
                <a:lnTo>
                  <a:pt x="231012" y="0"/>
                </a:lnTo>
                <a:cubicBezTo>
                  <a:pt x="232616" y="2826"/>
                  <a:pt x="232794" y="5800"/>
                  <a:pt x="232840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" name="Teardrop 3"/>
          <p:cNvSpPr/>
          <p:nvPr/>
        </p:nvSpPr>
        <p:spPr>
          <a:xfrm rot="5400000" flipH="1" flipV="1">
            <a:off x="158090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3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5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" name="Teardrop 3"/>
          <p:cNvSpPr/>
          <p:nvPr/>
        </p:nvSpPr>
        <p:spPr>
          <a:xfrm rot="5400000" flipH="1" flipV="1">
            <a:off x="242344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" name="Teardrop 3"/>
          <p:cNvSpPr/>
          <p:nvPr/>
        </p:nvSpPr>
        <p:spPr>
          <a:xfrm rot="5400000" flipH="1" flipV="1">
            <a:off x="326598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" name="Teardrop 3"/>
          <p:cNvSpPr/>
          <p:nvPr/>
        </p:nvSpPr>
        <p:spPr>
          <a:xfrm rot="5400000" flipH="1" flipV="1">
            <a:off x="410852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6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" name="Teardrop 3"/>
          <p:cNvSpPr/>
          <p:nvPr/>
        </p:nvSpPr>
        <p:spPr>
          <a:xfrm rot="5400000" flipH="1" flipV="1">
            <a:off x="495106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5" name="Teardrop 3"/>
          <p:cNvSpPr/>
          <p:nvPr/>
        </p:nvSpPr>
        <p:spPr>
          <a:xfrm rot="5400000" flipH="1" flipV="1">
            <a:off x="579360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6" name="Teardrop 3"/>
          <p:cNvSpPr/>
          <p:nvPr/>
        </p:nvSpPr>
        <p:spPr>
          <a:xfrm rot="5400000" flipH="1" flipV="1">
            <a:off x="832122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" name="Teardrop 3"/>
          <p:cNvSpPr/>
          <p:nvPr/>
        </p:nvSpPr>
        <p:spPr>
          <a:xfrm rot="5400000" flipH="1" flipV="1">
            <a:off x="747868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6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" name="Teardrop 3"/>
          <p:cNvSpPr/>
          <p:nvPr/>
        </p:nvSpPr>
        <p:spPr>
          <a:xfrm rot="5400000" flipH="1" flipV="1">
            <a:off x="8991444" y="4419445"/>
            <a:ext cx="171406" cy="133705"/>
          </a:xfrm>
          <a:custGeom>
            <a:avLst/>
            <a:gdLst/>
            <a:ahLst/>
            <a:cxnLst/>
            <a:rect l="l" t="t" r="r" b="b"/>
            <a:pathLst>
              <a:path w="171406" h="133705">
                <a:moveTo>
                  <a:pt x="171406" y="123429"/>
                </a:moveTo>
                <a:lnTo>
                  <a:pt x="168564" y="133705"/>
                </a:lnTo>
                <a:lnTo>
                  <a:pt x="157460" y="133705"/>
                </a:lnTo>
                <a:cubicBezTo>
                  <a:pt x="159382" y="130353"/>
                  <a:pt x="159597" y="126761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62756" y="133705"/>
                </a:lnTo>
                <a:lnTo>
                  <a:pt x="62665" y="133705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6"/>
                  <a:pt x="5972" y="26608"/>
                  <a:pt x="0" y="18073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" name="Teardrop 3"/>
          <p:cNvSpPr/>
          <p:nvPr/>
        </p:nvSpPr>
        <p:spPr>
          <a:xfrm rot="5400000" flipH="1" flipV="1">
            <a:off x="733383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3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8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" name="Oval 189"/>
          <p:cNvSpPr/>
          <p:nvPr/>
        </p:nvSpPr>
        <p:spPr>
          <a:xfrm>
            <a:off x="66645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" name="Oval 167"/>
          <p:cNvSpPr/>
          <p:nvPr/>
        </p:nvSpPr>
        <p:spPr>
          <a:xfrm>
            <a:off x="0" y="331699"/>
            <a:ext cx="93942" cy="4240302"/>
          </a:xfrm>
          <a:custGeom>
            <a:avLst/>
            <a:gdLst/>
            <a:ahLst/>
            <a:cxnLst/>
            <a:rect l="l" t="t" r="r" b="b"/>
            <a:pathLst>
              <a:path w="93942" h="4240302">
                <a:moveTo>
                  <a:pt x="9066" y="4229620"/>
                </a:moveTo>
                <a:cubicBezTo>
                  <a:pt x="23324" y="4229620"/>
                  <a:pt x="36761" y="4233136"/>
                  <a:pt x="48054" y="4240302"/>
                </a:cubicBezTo>
                <a:lnTo>
                  <a:pt x="0" y="4240302"/>
                </a:lnTo>
                <a:lnTo>
                  <a:pt x="0" y="4231451"/>
                </a:lnTo>
                <a:cubicBezTo>
                  <a:pt x="2881" y="4229788"/>
                  <a:pt x="5954" y="4229620"/>
                  <a:pt x="9066" y="4229620"/>
                </a:cubicBezTo>
                <a:close/>
                <a:moveTo>
                  <a:pt x="9066" y="3380947"/>
                </a:moveTo>
                <a:cubicBezTo>
                  <a:pt x="55942" y="3380947"/>
                  <a:pt x="93942" y="3418947"/>
                  <a:pt x="93942" y="3465822"/>
                </a:cubicBezTo>
                <a:cubicBezTo>
                  <a:pt x="93942" y="3512697"/>
                  <a:pt x="55942" y="3550697"/>
                  <a:pt x="9066" y="3550697"/>
                </a:cubicBezTo>
                <a:lnTo>
                  <a:pt x="0" y="3548867"/>
                </a:lnTo>
                <a:lnTo>
                  <a:pt x="0" y="3382777"/>
                </a:lnTo>
                <a:cubicBezTo>
                  <a:pt x="2881" y="3381115"/>
                  <a:pt x="5954" y="3380947"/>
                  <a:pt x="9066" y="3380947"/>
                </a:cubicBezTo>
                <a:close/>
                <a:moveTo>
                  <a:pt x="9066" y="2536768"/>
                </a:moveTo>
                <a:cubicBezTo>
                  <a:pt x="55942" y="2536768"/>
                  <a:pt x="93942" y="2574768"/>
                  <a:pt x="93942" y="2621643"/>
                </a:cubicBezTo>
                <a:cubicBezTo>
                  <a:pt x="93942" y="2668518"/>
                  <a:pt x="55942" y="2706518"/>
                  <a:pt x="9066" y="2706518"/>
                </a:cubicBezTo>
                <a:lnTo>
                  <a:pt x="0" y="2704688"/>
                </a:lnTo>
                <a:lnTo>
                  <a:pt x="0" y="2538598"/>
                </a:lnTo>
                <a:cubicBezTo>
                  <a:pt x="2881" y="2536936"/>
                  <a:pt x="5954" y="2536768"/>
                  <a:pt x="9066" y="2536768"/>
                </a:cubicBezTo>
                <a:close/>
                <a:moveTo>
                  <a:pt x="9066" y="1688095"/>
                </a:moveTo>
                <a:cubicBezTo>
                  <a:pt x="55942" y="1688095"/>
                  <a:pt x="93942" y="1726095"/>
                  <a:pt x="93942" y="1772970"/>
                </a:cubicBezTo>
                <a:cubicBezTo>
                  <a:pt x="93942" y="1819845"/>
                  <a:pt x="55942" y="1857845"/>
                  <a:pt x="9066" y="1857845"/>
                </a:cubicBezTo>
                <a:lnTo>
                  <a:pt x="0" y="1856015"/>
                </a:lnTo>
                <a:lnTo>
                  <a:pt x="0" y="1689925"/>
                </a:lnTo>
                <a:cubicBezTo>
                  <a:pt x="2881" y="1688263"/>
                  <a:pt x="5954" y="1688095"/>
                  <a:pt x="9066" y="1688095"/>
                </a:cubicBezTo>
                <a:close/>
                <a:moveTo>
                  <a:pt x="9066" y="845498"/>
                </a:moveTo>
                <a:cubicBezTo>
                  <a:pt x="55942" y="845498"/>
                  <a:pt x="93942" y="883498"/>
                  <a:pt x="93942" y="930373"/>
                </a:cubicBezTo>
                <a:cubicBezTo>
                  <a:pt x="93942" y="977248"/>
                  <a:pt x="55942" y="1015248"/>
                  <a:pt x="9066" y="1015248"/>
                </a:cubicBezTo>
                <a:lnTo>
                  <a:pt x="0" y="1013418"/>
                </a:lnTo>
                <a:lnTo>
                  <a:pt x="0" y="847328"/>
                </a:lnTo>
                <a:cubicBezTo>
                  <a:pt x="2881" y="845666"/>
                  <a:pt x="5954" y="845498"/>
                  <a:pt x="9066" y="845498"/>
                </a:cubicBezTo>
                <a:close/>
                <a:moveTo>
                  <a:pt x="9066" y="0"/>
                </a:moveTo>
                <a:cubicBezTo>
                  <a:pt x="55942" y="0"/>
                  <a:pt x="93942" y="38000"/>
                  <a:pt x="93942" y="84875"/>
                </a:cubicBezTo>
                <a:cubicBezTo>
                  <a:pt x="93942" y="131750"/>
                  <a:pt x="55942" y="169750"/>
                  <a:pt x="9066" y="169750"/>
                </a:cubicBezTo>
                <a:lnTo>
                  <a:pt x="0" y="167920"/>
                </a:lnTo>
                <a:lnTo>
                  <a:pt x="0" y="1830"/>
                </a:lnTo>
                <a:cubicBezTo>
                  <a:pt x="2881" y="167"/>
                  <a:pt x="5954" y="0"/>
                  <a:pt x="906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" name="Oval 191"/>
          <p:cNvSpPr/>
          <p:nvPr/>
        </p:nvSpPr>
        <p:spPr>
          <a:xfrm>
            <a:off x="7667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3" name="Oval 192"/>
          <p:cNvSpPr/>
          <p:nvPr/>
        </p:nvSpPr>
        <p:spPr>
          <a:xfrm>
            <a:off x="16092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" name="Oval 193"/>
          <p:cNvSpPr/>
          <p:nvPr/>
        </p:nvSpPr>
        <p:spPr>
          <a:xfrm>
            <a:off x="24518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" name="Oval 194"/>
          <p:cNvSpPr/>
          <p:nvPr/>
        </p:nvSpPr>
        <p:spPr>
          <a:xfrm>
            <a:off x="329435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" name="Oval 195"/>
          <p:cNvSpPr/>
          <p:nvPr/>
        </p:nvSpPr>
        <p:spPr>
          <a:xfrm>
            <a:off x="413689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" name="Oval 196"/>
          <p:cNvSpPr/>
          <p:nvPr/>
        </p:nvSpPr>
        <p:spPr>
          <a:xfrm>
            <a:off x="49794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" name="Oval 197"/>
          <p:cNvSpPr/>
          <p:nvPr/>
        </p:nvSpPr>
        <p:spPr>
          <a:xfrm>
            <a:off x="58219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" name="Oval 198"/>
          <p:cNvSpPr/>
          <p:nvPr/>
        </p:nvSpPr>
        <p:spPr>
          <a:xfrm>
            <a:off x="834959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0" name="Oval 199"/>
          <p:cNvSpPr/>
          <p:nvPr/>
        </p:nvSpPr>
        <p:spPr>
          <a:xfrm>
            <a:off x="750705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1" name="Oval 200"/>
          <p:cNvSpPr/>
          <p:nvPr/>
        </p:nvSpPr>
        <p:spPr>
          <a:xfrm>
            <a:off x="70866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2" name="Oval 201"/>
          <p:cNvSpPr/>
          <p:nvPr/>
        </p:nvSpPr>
        <p:spPr>
          <a:xfrm>
            <a:off x="3463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3" name="Oval 202"/>
          <p:cNvSpPr/>
          <p:nvPr/>
        </p:nvSpPr>
        <p:spPr>
          <a:xfrm>
            <a:off x="11888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4" name="Oval 203"/>
          <p:cNvSpPr/>
          <p:nvPr/>
        </p:nvSpPr>
        <p:spPr>
          <a:xfrm>
            <a:off x="20314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5" name="Oval 204"/>
          <p:cNvSpPr/>
          <p:nvPr/>
        </p:nvSpPr>
        <p:spPr>
          <a:xfrm>
            <a:off x="28739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6" name="Oval 205"/>
          <p:cNvSpPr/>
          <p:nvPr/>
        </p:nvSpPr>
        <p:spPr>
          <a:xfrm>
            <a:off x="371649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7" name="Oval 206"/>
          <p:cNvSpPr/>
          <p:nvPr/>
        </p:nvSpPr>
        <p:spPr>
          <a:xfrm>
            <a:off x="45590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8" name="Oval 207"/>
          <p:cNvSpPr/>
          <p:nvPr/>
        </p:nvSpPr>
        <p:spPr>
          <a:xfrm>
            <a:off x="54015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9" name="Oval 208"/>
          <p:cNvSpPr/>
          <p:nvPr/>
        </p:nvSpPr>
        <p:spPr>
          <a:xfrm>
            <a:off x="62441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0" name="Oval 209"/>
          <p:cNvSpPr/>
          <p:nvPr/>
        </p:nvSpPr>
        <p:spPr>
          <a:xfrm>
            <a:off x="87717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1" name="Oval 210"/>
          <p:cNvSpPr/>
          <p:nvPr/>
        </p:nvSpPr>
        <p:spPr>
          <a:xfrm>
            <a:off x="792919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2" name="Oval 881"/>
          <p:cNvSpPr/>
          <p:nvPr/>
        </p:nvSpPr>
        <p:spPr>
          <a:xfrm>
            <a:off x="346332" y="-10245"/>
            <a:ext cx="169752" cy="84875"/>
          </a:xfrm>
          <a:custGeom>
            <a:avLst/>
            <a:gdLst/>
            <a:ahLst/>
            <a:cxnLst/>
            <a:rect l="l" t="t" r="r" b="b"/>
            <a:pathLst>
              <a:path w="169752" h="84875"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3" name="Oval 882"/>
          <p:cNvSpPr/>
          <p:nvPr/>
        </p:nvSpPr>
        <p:spPr>
          <a:xfrm>
            <a:off x="1188872" y="-10245"/>
            <a:ext cx="169752" cy="84875"/>
          </a:xfrm>
          <a:custGeom>
            <a:avLst/>
            <a:gdLst/>
            <a:ahLst/>
            <a:cxnLst/>
            <a:rect l="l" t="t" r="r" b="b"/>
            <a:pathLst>
              <a:path w="169752" h="84875"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4" name="Oval 883"/>
          <p:cNvSpPr/>
          <p:nvPr/>
        </p:nvSpPr>
        <p:spPr>
          <a:xfrm>
            <a:off x="2031413" y="-10245"/>
            <a:ext cx="6910072" cy="84875"/>
          </a:xfrm>
          <a:custGeom>
            <a:avLst/>
            <a:gdLst/>
            <a:ahLst/>
            <a:cxnLst/>
            <a:rect l="l" t="t" r="r" b="b"/>
            <a:pathLst>
              <a:path w="6910072" h="84875">
                <a:moveTo>
                  <a:pt x="6740320" y="0"/>
                </a:moveTo>
                <a:lnTo>
                  <a:pt x="6910072" y="0"/>
                </a:lnTo>
                <a:cubicBezTo>
                  <a:pt x="6910072" y="46875"/>
                  <a:pt x="6872072" y="84875"/>
                  <a:pt x="6825196" y="84875"/>
                </a:cubicBezTo>
                <a:cubicBezTo>
                  <a:pt x="6778320" y="84875"/>
                  <a:pt x="6740320" y="46875"/>
                  <a:pt x="6740320" y="0"/>
                </a:cubicBezTo>
                <a:close/>
                <a:moveTo>
                  <a:pt x="5897780" y="0"/>
                </a:moveTo>
                <a:lnTo>
                  <a:pt x="6067532" y="0"/>
                </a:lnTo>
                <a:cubicBezTo>
                  <a:pt x="6067532" y="46875"/>
                  <a:pt x="6029532" y="84875"/>
                  <a:pt x="5982656" y="84875"/>
                </a:cubicBezTo>
                <a:cubicBezTo>
                  <a:pt x="5935780" y="84875"/>
                  <a:pt x="5897780" y="46875"/>
                  <a:pt x="5897780" y="0"/>
                </a:cubicBezTo>
                <a:close/>
                <a:moveTo>
                  <a:pt x="5055240" y="0"/>
                </a:moveTo>
                <a:lnTo>
                  <a:pt x="5224992" y="0"/>
                </a:lnTo>
                <a:cubicBezTo>
                  <a:pt x="5224992" y="46875"/>
                  <a:pt x="5186992" y="84875"/>
                  <a:pt x="5140116" y="84875"/>
                </a:cubicBezTo>
                <a:cubicBezTo>
                  <a:pt x="5093240" y="84875"/>
                  <a:pt x="5055240" y="46875"/>
                  <a:pt x="5055240" y="0"/>
                </a:cubicBezTo>
                <a:close/>
                <a:moveTo>
                  <a:pt x="4212700" y="0"/>
                </a:moveTo>
                <a:lnTo>
                  <a:pt x="4382452" y="0"/>
                </a:lnTo>
                <a:cubicBezTo>
                  <a:pt x="4382452" y="46875"/>
                  <a:pt x="4344452" y="84875"/>
                  <a:pt x="4297576" y="84875"/>
                </a:cubicBezTo>
                <a:cubicBezTo>
                  <a:pt x="4250700" y="84875"/>
                  <a:pt x="4212700" y="46875"/>
                  <a:pt x="4212700" y="0"/>
                </a:cubicBezTo>
                <a:close/>
                <a:moveTo>
                  <a:pt x="3370160" y="0"/>
                </a:moveTo>
                <a:lnTo>
                  <a:pt x="3539912" y="0"/>
                </a:lnTo>
                <a:cubicBezTo>
                  <a:pt x="3539912" y="46875"/>
                  <a:pt x="3501912" y="84875"/>
                  <a:pt x="3455036" y="84875"/>
                </a:cubicBezTo>
                <a:cubicBezTo>
                  <a:pt x="3408160" y="84875"/>
                  <a:pt x="3370160" y="46875"/>
                  <a:pt x="3370160" y="0"/>
                </a:cubicBezTo>
                <a:close/>
                <a:moveTo>
                  <a:pt x="2527620" y="0"/>
                </a:moveTo>
                <a:lnTo>
                  <a:pt x="2697372" y="0"/>
                </a:lnTo>
                <a:cubicBezTo>
                  <a:pt x="2697372" y="46875"/>
                  <a:pt x="2659372" y="84875"/>
                  <a:pt x="2612496" y="84875"/>
                </a:cubicBezTo>
                <a:cubicBezTo>
                  <a:pt x="2565620" y="84875"/>
                  <a:pt x="2527620" y="46875"/>
                  <a:pt x="2527620" y="0"/>
                </a:cubicBezTo>
                <a:close/>
                <a:moveTo>
                  <a:pt x="1685080" y="0"/>
                </a:moveTo>
                <a:lnTo>
                  <a:pt x="1854832" y="0"/>
                </a:lnTo>
                <a:cubicBezTo>
                  <a:pt x="1854832" y="46875"/>
                  <a:pt x="1816832" y="84875"/>
                  <a:pt x="1769956" y="84875"/>
                </a:cubicBezTo>
                <a:cubicBezTo>
                  <a:pt x="1723080" y="84875"/>
                  <a:pt x="1685080" y="46875"/>
                  <a:pt x="1685080" y="0"/>
                </a:cubicBezTo>
                <a:close/>
                <a:moveTo>
                  <a:pt x="842540" y="0"/>
                </a:moveTo>
                <a:lnTo>
                  <a:pt x="1012292" y="0"/>
                </a:lnTo>
                <a:cubicBezTo>
                  <a:pt x="1012292" y="46875"/>
                  <a:pt x="974292" y="84875"/>
                  <a:pt x="927416" y="84875"/>
                </a:cubicBezTo>
                <a:cubicBezTo>
                  <a:pt x="880540" y="84875"/>
                  <a:pt x="842540" y="46875"/>
                  <a:pt x="842540" y="0"/>
                </a:cubicBezTo>
                <a:close/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5" name="Oval 214"/>
          <p:cNvSpPr/>
          <p:nvPr/>
        </p:nvSpPr>
        <p:spPr>
          <a:xfrm>
            <a:off x="66645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6" name="Oval 215"/>
          <p:cNvSpPr/>
          <p:nvPr/>
        </p:nvSpPr>
        <p:spPr>
          <a:xfrm>
            <a:off x="7667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7" name="Oval 216"/>
          <p:cNvSpPr/>
          <p:nvPr/>
        </p:nvSpPr>
        <p:spPr>
          <a:xfrm>
            <a:off x="16092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8" name="Oval 217"/>
          <p:cNvSpPr/>
          <p:nvPr/>
        </p:nvSpPr>
        <p:spPr>
          <a:xfrm>
            <a:off x="24518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9" name="Oval 218"/>
          <p:cNvSpPr/>
          <p:nvPr/>
        </p:nvSpPr>
        <p:spPr>
          <a:xfrm>
            <a:off x="329435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0" name="Oval 219"/>
          <p:cNvSpPr/>
          <p:nvPr/>
        </p:nvSpPr>
        <p:spPr>
          <a:xfrm>
            <a:off x="413689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1" name="Oval 220"/>
          <p:cNvSpPr/>
          <p:nvPr/>
        </p:nvSpPr>
        <p:spPr>
          <a:xfrm>
            <a:off x="49794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2" name="Oval 221"/>
          <p:cNvSpPr/>
          <p:nvPr/>
        </p:nvSpPr>
        <p:spPr>
          <a:xfrm>
            <a:off x="58219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3" name="Oval 222"/>
          <p:cNvSpPr/>
          <p:nvPr/>
        </p:nvSpPr>
        <p:spPr>
          <a:xfrm>
            <a:off x="834959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4" name="Oval 223"/>
          <p:cNvSpPr/>
          <p:nvPr/>
        </p:nvSpPr>
        <p:spPr>
          <a:xfrm>
            <a:off x="750705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5" name="Oval 224"/>
          <p:cNvSpPr/>
          <p:nvPr/>
        </p:nvSpPr>
        <p:spPr>
          <a:xfrm>
            <a:off x="70866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6" name="Oval 225"/>
          <p:cNvSpPr/>
          <p:nvPr/>
        </p:nvSpPr>
        <p:spPr>
          <a:xfrm>
            <a:off x="3463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7" name="Oval 226"/>
          <p:cNvSpPr/>
          <p:nvPr/>
        </p:nvSpPr>
        <p:spPr>
          <a:xfrm>
            <a:off x="11888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8" name="Oval 227"/>
          <p:cNvSpPr/>
          <p:nvPr/>
        </p:nvSpPr>
        <p:spPr>
          <a:xfrm>
            <a:off x="20314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9" name="Oval 228"/>
          <p:cNvSpPr/>
          <p:nvPr/>
        </p:nvSpPr>
        <p:spPr>
          <a:xfrm>
            <a:off x="28739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0" name="Oval 229"/>
          <p:cNvSpPr/>
          <p:nvPr/>
        </p:nvSpPr>
        <p:spPr>
          <a:xfrm>
            <a:off x="371649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1" name="Oval 230"/>
          <p:cNvSpPr/>
          <p:nvPr/>
        </p:nvSpPr>
        <p:spPr>
          <a:xfrm>
            <a:off x="45590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2" name="Oval 231"/>
          <p:cNvSpPr/>
          <p:nvPr/>
        </p:nvSpPr>
        <p:spPr>
          <a:xfrm>
            <a:off x="54015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3" name="Oval 232"/>
          <p:cNvSpPr/>
          <p:nvPr/>
        </p:nvSpPr>
        <p:spPr>
          <a:xfrm>
            <a:off x="62441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4" name="Oval 233"/>
          <p:cNvSpPr/>
          <p:nvPr/>
        </p:nvSpPr>
        <p:spPr>
          <a:xfrm>
            <a:off x="87717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5" name="Oval 234"/>
          <p:cNvSpPr/>
          <p:nvPr/>
        </p:nvSpPr>
        <p:spPr>
          <a:xfrm>
            <a:off x="792919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6" name="Oval 235"/>
          <p:cNvSpPr/>
          <p:nvPr/>
        </p:nvSpPr>
        <p:spPr>
          <a:xfrm>
            <a:off x="66645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7" name="Oval 236"/>
          <p:cNvSpPr/>
          <p:nvPr/>
        </p:nvSpPr>
        <p:spPr>
          <a:xfrm>
            <a:off x="7667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8" name="Oval 237"/>
          <p:cNvSpPr/>
          <p:nvPr/>
        </p:nvSpPr>
        <p:spPr>
          <a:xfrm>
            <a:off x="16092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9" name="Oval 238"/>
          <p:cNvSpPr/>
          <p:nvPr/>
        </p:nvSpPr>
        <p:spPr>
          <a:xfrm>
            <a:off x="24518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0" name="Oval 239"/>
          <p:cNvSpPr/>
          <p:nvPr/>
        </p:nvSpPr>
        <p:spPr>
          <a:xfrm>
            <a:off x="329435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1" name="Oval 240"/>
          <p:cNvSpPr/>
          <p:nvPr/>
        </p:nvSpPr>
        <p:spPr>
          <a:xfrm>
            <a:off x="413689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2" name="Oval 241"/>
          <p:cNvSpPr/>
          <p:nvPr/>
        </p:nvSpPr>
        <p:spPr>
          <a:xfrm>
            <a:off x="49794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3" name="Oval 242"/>
          <p:cNvSpPr/>
          <p:nvPr/>
        </p:nvSpPr>
        <p:spPr>
          <a:xfrm>
            <a:off x="58219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4" name="Oval 243"/>
          <p:cNvSpPr/>
          <p:nvPr/>
        </p:nvSpPr>
        <p:spPr>
          <a:xfrm>
            <a:off x="834959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5" name="Oval 244"/>
          <p:cNvSpPr/>
          <p:nvPr/>
        </p:nvSpPr>
        <p:spPr>
          <a:xfrm>
            <a:off x="750705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6" name="Oval 245"/>
          <p:cNvSpPr/>
          <p:nvPr/>
        </p:nvSpPr>
        <p:spPr>
          <a:xfrm>
            <a:off x="70866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7" name="Oval 246"/>
          <p:cNvSpPr/>
          <p:nvPr/>
        </p:nvSpPr>
        <p:spPr>
          <a:xfrm>
            <a:off x="3463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8" name="Oval 247"/>
          <p:cNvSpPr/>
          <p:nvPr/>
        </p:nvSpPr>
        <p:spPr>
          <a:xfrm>
            <a:off x="11888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9" name="Oval 248"/>
          <p:cNvSpPr/>
          <p:nvPr/>
        </p:nvSpPr>
        <p:spPr>
          <a:xfrm>
            <a:off x="20314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0" name="Oval 249"/>
          <p:cNvSpPr/>
          <p:nvPr/>
        </p:nvSpPr>
        <p:spPr>
          <a:xfrm>
            <a:off x="28739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1" name="Oval 250"/>
          <p:cNvSpPr/>
          <p:nvPr/>
        </p:nvSpPr>
        <p:spPr>
          <a:xfrm>
            <a:off x="371649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2" name="Oval 251"/>
          <p:cNvSpPr/>
          <p:nvPr/>
        </p:nvSpPr>
        <p:spPr>
          <a:xfrm>
            <a:off x="45590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3" name="Oval 252"/>
          <p:cNvSpPr/>
          <p:nvPr/>
        </p:nvSpPr>
        <p:spPr>
          <a:xfrm>
            <a:off x="54015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4" name="Oval 253"/>
          <p:cNvSpPr/>
          <p:nvPr/>
        </p:nvSpPr>
        <p:spPr>
          <a:xfrm>
            <a:off x="62441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5" name="Oval 254"/>
          <p:cNvSpPr/>
          <p:nvPr/>
        </p:nvSpPr>
        <p:spPr>
          <a:xfrm>
            <a:off x="87717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6" name="Oval 255"/>
          <p:cNvSpPr/>
          <p:nvPr/>
        </p:nvSpPr>
        <p:spPr>
          <a:xfrm>
            <a:off x="792919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7" name="Oval 256"/>
          <p:cNvSpPr/>
          <p:nvPr/>
        </p:nvSpPr>
        <p:spPr>
          <a:xfrm>
            <a:off x="66645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8" name="Oval 257"/>
          <p:cNvSpPr/>
          <p:nvPr/>
        </p:nvSpPr>
        <p:spPr>
          <a:xfrm>
            <a:off x="7667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9" name="Oval 258"/>
          <p:cNvSpPr/>
          <p:nvPr/>
        </p:nvSpPr>
        <p:spPr>
          <a:xfrm>
            <a:off x="16092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0" name="Oval 259"/>
          <p:cNvSpPr/>
          <p:nvPr/>
        </p:nvSpPr>
        <p:spPr>
          <a:xfrm>
            <a:off x="24518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1" name="Oval 260"/>
          <p:cNvSpPr/>
          <p:nvPr/>
        </p:nvSpPr>
        <p:spPr>
          <a:xfrm>
            <a:off x="329435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2" name="Oval 261"/>
          <p:cNvSpPr/>
          <p:nvPr/>
        </p:nvSpPr>
        <p:spPr>
          <a:xfrm>
            <a:off x="413689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3" name="Oval 262"/>
          <p:cNvSpPr/>
          <p:nvPr/>
        </p:nvSpPr>
        <p:spPr>
          <a:xfrm>
            <a:off x="49794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4" name="Oval 263"/>
          <p:cNvSpPr/>
          <p:nvPr/>
        </p:nvSpPr>
        <p:spPr>
          <a:xfrm>
            <a:off x="58219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5" name="Oval 264"/>
          <p:cNvSpPr/>
          <p:nvPr/>
        </p:nvSpPr>
        <p:spPr>
          <a:xfrm>
            <a:off x="834959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6" name="Oval 265"/>
          <p:cNvSpPr/>
          <p:nvPr/>
        </p:nvSpPr>
        <p:spPr>
          <a:xfrm>
            <a:off x="750705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7" name="Oval 266"/>
          <p:cNvSpPr/>
          <p:nvPr/>
        </p:nvSpPr>
        <p:spPr>
          <a:xfrm>
            <a:off x="70866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8" name="Oval 267"/>
          <p:cNvSpPr/>
          <p:nvPr/>
        </p:nvSpPr>
        <p:spPr>
          <a:xfrm>
            <a:off x="3463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9" name="Oval 268"/>
          <p:cNvSpPr/>
          <p:nvPr/>
        </p:nvSpPr>
        <p:spPr>
          <a:xfrm>
            <a:off x="11888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0" name="Oval 269"/>
          <p:cNvSpPr/>
          <p:nvPr/>
        </p:nvSpPr>
        <p:spPr>
          <a:xfrm>
            <a:off x="20314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1" name="Oval 270"/>
          <p:cNvSpPr/>
          <p:nvPr/>
        </p:nvSpPr>
        <p:spPr>
          <a:xfrm>
            <a:off x="28739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2" name="Oval 271"/>
          <p:cNvSpPr/>
          <p:nvPr/>
        </p:nvSpPr>
        <p:spPr>
          <a:xfrm>
            <a:off x="371649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3" name="Oval 272"/>
          <p:cNvSpPr/>
          <p:nvPr/>
        </p:nvSpPr>
        <p:spPr>
          <a:xfrm>
            <a:off x="45590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4" name="Oval 273"/>
          <p:cNvSpPr/>
          <p:nvPr/>
        </p:nvSpPr>
        <p:spPr>
          <a:xfrm>
            <a:off x="54015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5" name="Oval 274"/>
          <p:cNvSpPr/>
          <p:nvPr/>
        </p:nvSpPr>
        <p:spPr>
          <a:xfrm>
            <a:off x="62441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6" name="Oval 275"/>
          <p:cNvSpPr/>
          <p:nvPr/>
        </p:nvSpPr>
        <p:spPr>
          <a:xfrm>
            <a:off x="87717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7" name="Oval 276"/>
          <p:cNvSpPr/>
          <p:nvPr/>
        </p:nvSpPr>
        <p:spPr>
          <a:xfrm>
            <a:off x="792919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8" name="Oval 277"/>
          <p:cNvSpPr/>
          <p:nvPr/>
        </p:nvSpPr>
        <p:spPr>
          <a:xfrm>
            <a:off x="66645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9" name="Oval 278"/>
          <p:cNvSpPr/>
          <p:nvPr/>
        </p:nvSpPr>
        <p:spPr>
          <a:xfrm>
            <a:off x="7667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80" name="Oval 279"/>
          <p:cNvSpPr/>
          <p:nvPr/>
        </p:nvSpPr>
        <p:spPr>
          <a:xfrm>
            <a:off x="16092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81" name="Oval 280"/>
          <p:cNvSpPr/>
          <p:nvPr/>
        </p:nvSpPr>
        <p:spPr>
          <a:xfrm>
            <a:off x="24518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82" name="Oval 281"/>
          <p:cNvSpPr/>
          <p:nvPr/>
        </p:nvSpPr>
        <p:spPr>
          <a:xfrm>
            <a:off x="329435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83" name="Oval 282"/>
          <p:cNvSpPr/>
          <p:nvPr/>
        </p:nvSpPr>
        <p:spPr>
          <a:xfrm>
            <a:off x="413689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84" name="Oval 283"/>
          <p:cNvSpPr/>
          <p:nvPr/>
        </p:nvSpPr>
        <p:spPr>
          <a:xfrm>
            <a:off x="49794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85" name="Oval 284"/>
          <p:cNvSpPr/>
          <p:nvPr/>
        </p:nvSpPr>
        <p:spPr>
          <a:xfrm>
            <a:off x="58219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86" name="Oval 285"/>
          <p:cNvSpPr/>
          <p:nvPr/>
        </p:nvSpPr>
        <p:spPr>
          <a:xfrm>
            <a:off x="834959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87" name="Oval 286"/>
          <p:cNvSpPr/>
          <p:nvPr/>
        </p:nvSpPr>
        <p:spPr>
          <a:xfrm>
            <a:off x="750705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88" name="Oval 287"/>
          <p:cNvSpPr/>
          <p:nvPr/>
        </p:nvSpPr>
        <p:spPr>
          <a:xfrm>
            <a:off x="70866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89" name="Oval 288"/>
          <p:cNvSpPr/>
          <p:nvPr/>
        </p:nvSpPr>
        <p:spPr>
          <a:xfrm>
            <a:off x="3463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0" name="Oval 289"/>
          <p:cNvSpPr/>
          <p:nvPr/>
        </p:nvSpPr>
        <p:spPr>
          <a:xfrm>
            <a:off x="11888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1" name="Oval 290"/>
          <p:cNvSpPr/>
          <p:nvPr/>
        </p:nvSpPr>
        <p:spPr>
          <a:xfrm>
            <a:off x="20314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2" name="Oval 291"/>
          <p:cNvSpPr/>
          <p:nvPr/>
        </p:nvSpPr>
        <p:spPr>
          <a:xfrm>
            <a:off x="28739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3" name="Oval 292"/>
          <p:cNvSpPr/>
          <p:nvPr/>
        </p:nvSpPr>
        <p:spPr>
          <a:xfrm>
            <a:off x="371649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4" name="Oval 293"/>
          <p:cNvSpPr/>
          <p:nvPr/>
        </p:nvSpPr>
        <p:spPr>
          <a:xfrm>
            <a:off x="45590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5" name="Oval 294"/>
          <p:cNvSpPr/>
          <p:nvPr/>
        </p:nvSpPr>
        <p:spPr>
          <a:xfrm>
            <a:off x="54015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6" name="Oval 295"/>
          <p:cNvSpPr/>
          <p:nvPr/>
        </p:nvSpPr>
        <p:spPr>
          <a:xfrm>
            <a:off x="62441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7" name="Oval 296"/>
          <p:cNvSpPr/>
          <p:nvPr/>
        </p:nvSpPr>
        <p:spPr>
          <a:xfrm>
            <a:off x="87717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8" name="Oval 297"/>
          <p:cNvSpPr/>
          <p:nvPr/>
        </p:nvSpPr>
        <p:spPr>
          <a:xfrm>
            <a:off x="792919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9" name="Oval 1651"/>
          <p:cNvSpPr/>
          <p:nvPr/>
        </p:nvSpPr>
        <p:spPr>
          <a:xfrm>
            <a:off x="812619" y="4561319"/>
            <a:ext cx="7660836" cy="10682"/>
          </a:xfrm>
          <a:custGeom>
            <a:avLst/>
            <a:gdLst/>
            <a:ahLst/>
            <a:cxnLst/>
            <a:rect l="l" t="t" r="r" b="b"/>
            <a:pathLst>
              <a:path w="7660836" h="10682">
                <a:moveTo>
                  <a:pt x="7621848" y="0"/>
                </a:moveTo>
                <a:cubicBezTo>
                  <a:pt x="7636106" y="0"/>
                  <a:pt x="7649543" y="3516"/>
                  <a:pt x="7660836" y="10682"/>
                </a:cubicBezTo>
                <a:lnTo>
                  <a:pt x="7582860" y="10682"/>
                </a:lnTo>
                <a:cubicBezTo>
                  <a:pt x="7594153" y="3516"/>
                  <a:pt x="7607590" y="0"/>
                  <a:pt x="7621848" y="0"/>
                </a:cubicBezTo>
                <a:close/>
                <a:moveTo>
                  <a:pt x="6779308" y="0"/>
                </a:moveTo>
                <a:cubicBezTo>
                  <a:pt x="6793566" y="0"/>
                  <a:pt x="6807003" y="3516"/>
                  <a:pt x="6818296" y="10682"/>
                </a:cubicBezTo>
                <a:lnTo>
                  <a:pt x="6740320" y="10682"/>
                </a:lnTo>
                <a:cubicBezTo>
                  <a:pt x="6751613" y="3516"/>
                  <a:pt x="6765050" y="0"/>
                  <a:pt x="6779308" y="0"/>
                </a:cubicBezTo>
                <a:close/>
                <a:moveTo>
                  <a:pt x="5936768" y="0"/>
                </a:moveTo>
                <a:cubicBezTo>
                  <a:pt x="5951026" y="0"/>
                  <a:pt x="5964463" y="3516"/>
                  <a:pt x="5975757" y="10682"/>
                </a:cubicBezTo>
                <a:lnTo>
                  <a:pt x="5897780" y="10682"/>
                </a:lnTo>
                <a:cubicBezTo>
                  <a:pt x="5909073" y="3516"/>
                  <a:pt x="5922510" y="0"/>
                  <a:pt x="5936768" y="0"/>
                </a:cubicBezTo>
                <a:close/>
                <a:moveTo>
                  <a:pt x="5094228" y="0"/>
                </a:moveTo>
                <a:cubicBezTo>
                  <a:pt x="5108486" y="0"/>
                  <a:pt x="5121923" y="3516"/>
                  <a:pt x="5133217" y="10682"/>
                </a:cubicBezTo>
                <a:lnTo>
                  <a:pt x="5055240" y="10682"/>
                </a:lnTo>
                <a:cubicBezTo>
                  <a:pt x="5066533" y="3516"/>
                  <a:pt x="5079970" y="0"/>
                  <a:pt x="5094228" y="0"/>
                </a:cubicBezTo>
                <a:close/>
                <a:moveTo>
                  <a:pt x="4251688" y="0"/>
                </a:moveTo>
                <a:cubicBezTo>
                  <a:pt x="4265946" y="0"/>
                  <a:pt x="4279383" y="3516"/>
                  <a:pt x="4290676" y="10682"/>
                </a:cubicBezTo>
                <a:lnTo>
                  <a:pt x="4212700" y="10682"/>
                </a:lnTo>
                <a:cubicBezTo>
                  <a:pt x="4223993" y="3516"/>
                  <a:pt x="4237430" y="0"/>
                  <a:pt x="4251688" y="0"/>
                </a:cubicBezTo>
                <a:close/>
                <a:moveTo>
                  <a:pt x="3409148" y="0"/>
                </a:moveTo>
                <a:cubicBezTo>
                  <a:pt x="3423406" y="0"/>
                  <a:pt x="3436843" y="3516"/>
                  <a:pt x="3448136" y="10682"/>
                </a:cubicBezTo>
                <a:lnTo>
                  <a:pt x="3370160" y="10682"/>
                </a:lnTo>
                <a:cubicBezTo>
                  <a:pt x="3381453" y="3516"/>
                  <a:pt x="3394890" y="0"/>
                  <a:pt x="3409148" y="0"/>
                </a:cubicBezTo>
                <a:close/>
                <a:moveTo>
                  <a:pt x="2566608" y="0"/>
                </a:moveTo>
                <a:cubicBezTo>
                  <a:pt x="2580866" y="0"/>
                  <a:pt x="2594303" y="3516"/>
                  <a:pt x="2605596" y="10682"/>
                </a:cubicBezTo>
                <a:lnTo>
                  <a:pt x="2527620" y="10682"/>
                </a:lnTo>
                <a:cubicBezTo>
                  <a:pt x="2538913" y="3516"/>
                  <a:pt x="2552350" y="0"/>
                  <a:pt x="2566608" y="0"/>
                </a:cubicBezTo>
                <a:close/>
                <a:moveTo>
                  <a:pt x="1724068" y="0"/>
                </a:moveTo>
                <a:cubicBezTo>
                  <a:pt x="1738326" y="0"/>
                  <a:pt x="1751763" y="3516"/>
                  <a:pt x="1763056" y="10682"/>
                </a:cubicBezTo>
                <a:lnTo>
                  <a:pt x="1685080" y="10682"/>
                </a:lnTo>
                <a:cubicBezTo>
                  <a:pt x="1696373" y="3516"/>
                  <a:pt x="1709810" y="0"/>
                  <a:pt x="1724068" y="0"/>
                </a:cubicBezTo>
                <a:close/>
                <a:moveTo>
                  <a:pt x="881528" y="0"/>
                </a:moveTo>
                <a:cubicBezTo>
                  <a:pt x="895786" y="0"/>
                  <a:pt x="909223" y="3516"/>
                  <a:pt x="920516" y="10682"/>
                </a:cubicBezTo>
                <a:lnTo>
                  <a:pt x="842540" y="10682"/>
                </a:lnTo>
                <a:cubicBezTo>
                  <a:pt x="853833" y="3516"/>
                  <a:pt x="867270" y="0"/>
                  <a:pt x="881528" y="0"/>
                </a:cubicBezTo>
                <a:close/>
                <a:moveTo>
                  <a:pt x="38988" y="0"/>
                </a:moveTo>
                <a:cubicBezTo>
                  <a:pt x="53246" y="0"/>
                  <a:pt x="66683" y="3516"/>
                  <a:pt x="77976" y="10682"/>
                </a:cubicBezTo>
                <a:lnTo>
                  <a:pt x="0" y="10682"/>
                </a:lnTo>
                <a:cubicBezTo>
                  <a:pt x="11293" y="3516"/>
                  <a:pt x="24730" y="0"/>
                  <a:pt x="38988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0" name="Oval 299"/>
          <p:cNvSpPr/>
          <p:nvPr/>
        </p:nvSpPr>
        <p:spPr>
          <a:xfrm>
            <a:off x="71204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01" name="Oval 300"/>
          <p:cNvSpPr/>
          <p:nvPr/>
        </p:nvSpPr>
        <p:spPr>
          <a:xfrm>
            <a:off x="3774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02" name="Oval 301"/>
          <p:cNvSpPr/>
          <p:nvPr/>
        </p:nvSpPr>
        <p:spPr>
          <a:xfrm>
            <a:off x="12203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03" name="Oval 302"/>
          <p:cNvSpPr/>
          <p:nvPr/>
        </p:nvSpPr>
        <p:spPr>
          <a:xfrm>
            <a:off x="20632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04" name="Oval 303"/>
          <p:cNvSpPr/>
          <p:nvPr/>
        </p:nvSpPr>
        <p:spPr>
          <a:xfrm>
            <a:off x="29060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05" name="Oval 304"/>
          <p:cNvSpPr/>
          <p:nvPr/>
        </p:nvSpPr>
        <p:spPr>
          <a:xfrm>
            <a:off x="374897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06" name="Oval 305"/>
          <p:cNvSpPr/>
          <p:nvPr/>
        </p:nvSpPr>
        <p:spPr>
          <a:xfrm>
            <a:off x="45918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07" name="Oval 306"/>
          <p:cNvSpPr/>
          <p:nvPr/>
        </p:nvSpPr>
        <p:spPr>
          <a:xfrm>
            <a:off x="54347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08" name="Oval 307"/>
          <p:cNvSpPr/>
          <p:nvPr/>
        </p:nvSpPr>
        <p:spPr>
          <a:xfrm>
            <a:off x="62776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09" name="Oval 308"/>
          <p:cNvSpPr/>
          <p:nvPr/>
        </p:nvSpPr>
        <p:spPr>
          <a:xfrm>
            <a:off x="88062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10" name="Oval 309"/>
          <p:cNvSpPr/>
          <p:nvPr/>
        </p:nvSpPr>
        <p:spPr>
          <a:xfrm>
            <a:off x="796337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11" name="Oval 310"/>
          <p:cNvSpPr/>
          <p:nvPr/>
        </p:nvSpPr>
        <p:spPr>
          <a:xfrm>
            <a:off x="71204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12" name="Oval 311"/>
          <p:cNvSpPr/>
          <p:nvPr/>
        </p:nvSpPr>
        <p:spPr>
          <a:xfrm>
            <a:off x="3774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13" name="Oval 312"/>
          <p:cNvSpPr/>
          <p:nvPr/>
        </p:nvSpPr>
        <p:spPr>
          <a:xfrm>
            <a:off x="12203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14" name="Oval 313"/>
          <p:cNvSpPr/>
          <p:nvPr/>
        </p:nvSpPr>
        <p:spPr>
          <a:xfrm>
            <a:off x="20632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15" name="Oval 314"/>
          <p:cNvSpPr/>
          <p:nvPr/>
        </p:nvSpPr>
        <p:spPr>
          <a:xfrm>
            <a:off x="29060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16" name="Oval 315"/>
          <p:cNvSpPr/>
          <p:nvPr/>
        </p:nvSpPr>
        <p:spPr>
          <a:xfrm>
            <a:off x="374897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17" name="Oval 316"/>
          <p:cNvSpPr/>
          <p:nvPr/>
        </p:nvSpPr>
        <p:spPr>
          <a:xfrm>
            <a:off x="45918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18" name="Oval 317"/>
          <p:cNvSpPr/>
          <p:nvPr/>
        </p:nvSpPr>
        <p:spPr>
          <a:xfrm>
            <a:off x="54347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19" name="Oval 318"/>
          <p:cNvSpPr/>
          <p:nvPr/>
        </p:nvSpPr>
        <p:spPr>
          <a:xfrm>
            <a:off x="62776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20" name="Oval 319"/>
          <p:cNvSpPr/>
          <p:nvPr/>
        </p:nvSpPr>
        <p:spPr>
          <a:xfrm>
            <a:off x="88062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21" name="Oval 320"/>
          <p:cNvSpPr/>
          <p:nvPr/>
        </p:nvSpPr>
        <p:spPr>
          <a:xfrm>
            <a:off x="796337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22" name="Oval 321"/>
          <p:cNvSpPr/>
          <p:nvPr/>
        </p:nvSpPr>
        <p:spPr>
          <a:xfrm>
            <a:off x="71204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23" name="Oval 322"/>
          <p:cNvSpPr/>
          <p:nvPr/>
        </p:nvSpPr>
        <p:spPr>
          <a:xfrm>
            <a:off x="3774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24" name="Oval 323"/>
          <p:cNvSpPr/>
          <p:nvPr/>
        </p:nvSpPr>
        <p:spPr>
          <a:xfrm>
            <a:off x="12203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25" name="Oval 324"/>
          <p:cNvSpPr/>
          <p:nvPr/>
        </p:nvSpPr>
        <p:spPr>
          <a:xfrm>
            <a:off x="20632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26" name="Oval 325"/>
          <p:cNvSpPr/>
          <p:nvPr/>
        </p:nvSpPr>
        <p:spPr>
          <a:xfrm>
            <a:off x="29060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27" name="Oval 326"/>
          <p:cNvSpPr/>
          <p:nvPr/>
        </p:nvSpPr>
        <p:spPr>
          <a:xfrm>
            <a:off x="374897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28" name="Oval 327"/>
          <p:cNvSpPr/>
          <p:nvPr/>
        </p:nvSpPr>
        <p:spPr>
          <a:xfrm>
            <a:off x="45918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29" name="Oval 328"/>
          <p:cNvSpPr/>
          <p:nvPr/>
        </p:nvSpPr>
        <p:spPr>
          <a:xfrm>
            <a:off x="54347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30" name="Oval 329"/>
          <p:cNvSpPr/>
          <p:nvPr/>
        </p:nvSpPr>
        <p:spPr>
          <a:xfrm>
            <a:off x="62776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31" name="Oval 330"/>
          <p:cNvSpPr/>
          <p:nvPr/>
        </p:nvSpPr>
        <p:spPr>
          <a:xfrm>
            <a:off x="88062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32" name="Oval 331"/>
          <p:cNvSpPr/>
          <p:nvPr/>
        </p:nvSpPr>
        <p:spPr>
          <a:xfrm>
            <a:off x="796337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33" name="Oval 332"/>
          <p:cNvSpPr/>
          <p:nvPr/>
        </p:nvSpPr>
        <p:spPr>
          <a:xfrm>
            <a:off x="71204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34" name="Oval 333"/>
          <p:cNvSpPr/>
          <p:nvPr/>
        </p:nvSpPr>
        <p:spPr>
          <a:xfrm>
            <a:off x="3774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35" name="Oval 334"/>
          <p:cNvSpPr/>
          <p:nvPr/>
        </p:nvSpPr>
        <p:spPr>
          <a:xfrm>
            <a:off x="12203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36" name="Oval 335"/>
          <p:cNvSpPr/>
          <p:nvPr/>
        </p:nvSpPr>
        <p:spPr>
          <a:xfrm>
            <a:off x="20632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37" name="Oval 336"/>
          <p:cNvSpPr/>
          <p:nvPr/>
        </p:nvSpPr>
        <p:spPr>
          <a:xfrm>
            <a:off x="29060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38" name="Oval 337"/>
          <p:cNvSpPr/>
          <p:nvPr/>
        </p:nvSpPr>
        <p:spPr>
          <a:xfrm>
            <a:off x="374897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39" name="Oval 338"/>
          <p:cNvSpPr/>
          <p:nvPr/>
        </p:nvSpPr>
        <p:spPr>
          <a:xfrm>
            <a:off x="45918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40" name="Oval 339"/>
          <p:cNvSpPr/>
          <p:nvPr/>
        </p:nvSpPr>
        <p:spPr>
          <a:xfrm>
            <a:off x="54347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41" name="Oval 340"/>
          <p:cNvSpPr/>
          <p:nvPr/>
        </p:nvSpPr>
        <p:spPr>
          <a:xfrm>
            <a:off x="62776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42" name="Oval 341"/>
          <p:cNvSpPr/>
          <p:nvPr/>
        </p:nvSpPr>
        <p:spPr>
          <a:xfrm>
            <a:off x="88062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43" name="Oval 342"/>
          <p:cNvSpPr/>
          <p:nvPr/>
        </p:nvSpPr>
        <p:spPr>
          <a:xfrm>
            <a:off x="796337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44" name="Oval 343"/>
          <p:cNvSpPr/>
          <p:nvPr/>
        </p:nvSpPr>
        <p:spPr>
          <a:xfrm>
            <a:off x="71204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45" name="Oval 344"/>
          <p:cNvSpPr/>
          <p:nvPr/>
        </p:nvSpPr>
        <p:spPr>
          <a:xfrm>
            <a:off x="3774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46" name="Oval 345"/>
          <p:cNvSpPr/>
          <p:nvPr/>
        </p:nvSpPr>
        <p:spPr>
          <a:xfrm>
            <a:off x="12203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47" name="Oval 346"/>
          <p:cNvSpPr/>
          <p:nvPr/>
        </p:nvSpPr>
        <p:spPr>
          <a:xfrm>
            <a:off x="20632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48" name="Oval 347"/>
          <p:cNvSpPr/>
          <p:nvPr/>
        </p:nvSpPr>
        <p:spPr>
          <a:xfrm>
            <a:off x="29060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49" name="Oval 348"/>
          <p:cNvSpPr/>
          <p:nvPr/>
        </p:nvSpPr>
        <p:spPr>
          <a:xfrm>
            <a:off x="374897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50" name="Oval 349"/>
          <p:cNvSpPr/>
          <p:nvPr/>
        </p:nvSpPr>
        <p:spPr>
          <a:xfrm>
            <a:off x="45918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51" name="Oval 350"/>
          <p:cNvSpPr/>
          <p:nvPr/>
        </p:nvSpPr>
        <p:spPr>
          <a:xfrm>
            <a:off x="54347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52" name="Oval 351"/>
          <p:cNvSpPr/>
          <p:nvPr/>
        </p:nvSpPr>
        <p:spPr>
          <a:xfrm>
            <a:off x="62776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53" name="Oval 352"/>
          <p:cNvSpPr/>
          <p:nvPr/>
        </p:nvSpPr>
        <p:spPr>
          <a:xfrm>
            <a:off x="88062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54" name="Oval 353"/>
          <p:cNvSpPr/>
          <p:nvPr/>
        </p:nvSpPr>
        <p:spPr>
          <a:xfrm>
            <a:off x="796337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A41B1D-83C8-40AA-8D61-2144123C6C2C}" type="datetime1">
              <a:rPr lang="th-TH" smtClean="0">
                <a:solidFill>
                  <a:prstClr val="black">
                    <a:lumMod val="95000"/>
                    <a:lumOff val="5000"/>
                  </a:prstClr>
                </a:solidFill>
              </a:rPr>
              <a:t>31/07/63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C34B2E-399F-4961-8996-9B60DA1D6CC0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27389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85B4AD-CB7B-4DB4-A60E-7FB3E5CDD84D}" type="datetime1">
              <a:rPr lang="th-TH" smtClean="0">
                <a:solidFill>
                  <a:prstClr val="black">
                    <a:lumMod val="95000"/>
                    <a:lumOff val="5000"/>
                  </a:prstClr>
                </a:solidFill>
              </a:rPr>
              <a:t>31/07/63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B19DA8-35EF-4AFB-B3AA-3E9679C0A275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9223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8BDE541-26CD-4959-95EA-69A19A9CF4CD}" type="datetime1">
              <a:rPr lang="th-TH" smtClean="0">
                <a:solidFill>
                  <a:prstClr val="black">
                    <a:lumMod val="95000"/>
                    <a:lumOff val="5000"/>
                  </a:prstClr>
                </a:solidFill>
              </a:rPr>
              <a:t>31/07/63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0B9B0D-D7A0-40F8-83EF-0596BB5920A0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2510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96856D6-43BC-4D7B-AFFF-A7B4E2E2D364}" type="datetime1">
              <a:rPr lang="th-TH" smtClean="0">
                <a:solidFill>
                  <a:prstClr val="black">
                    <a:lumMod val="95000"/>
                    <a:lumOff val="5000"/>
                  </a:prstClr>
                </a:solidFill>
              </a:rPr>
              <a:t>31/07/63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F2564B-D160-449D-AF25-1000B31C2EAB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2366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2CE7A0-D3AE-4E63-A651-9DEA4F316959}" type="datetime1">
              <a:rPr lang="th-TH" smtClean="0">
                <a:solidFill>
                  <a:prstClr val="black">
                    <a:lumMod val="95000"/>
                    <a:lumOff val="5000"/>
                  </a:prstClr>
                </a:solidFill>
              </a:rPr>
              <a:t>31/07/63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8FFF6-F288-4CE3-8948-CED96850B5AC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505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6938145-0544-4BF2-B18F-C75EF6AE8BF7}" type="datetime1">
              <a:rPr lang="th-TH" smtClean="0"/>
              <a:t>31/07/63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286761-BC3B-4928-9618-07F9EA3E684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38202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B0F133-4E58-4C3A-AEF2-3D2BFC7A6562}" type="datetime1">
              <a:rPr lang="th-TH" smtClean="0">
                <a:solidFill>
                  <a:prstClr val="black">
                    <a:lumMod val="95000"/>
                    <a:lumOff val="5000"/>
                  </a:prstClr>
                </a:solidFill>
              </a:rPr>
              <a:t>31/07/63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803F3D-90BB-4ADF-B8E4-254B36B76721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1055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3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7125F0F-F4C3-4843-BC7A-6255641A1277}" type="datetime1">
              <a:rPr lang="th-TH" smtClean="0">
                <a:solidFill>
                  <a:prstClr val="black">
                    <a:lumMod val="95000"/>
                    <a:lumOff val="5000"/>
                  </a:prstClr>
                </a:solidFill>
              </a:rPr>
              <a:t>31/07/63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3A1CFE-98A9-44EB-987D-7F3B220A0A26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17818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B88886-1D42-4C7D-BE5D-F289DF4B5357}" type="datetime1">
              <a:rPr lang="th-TH" smtClean="0">
                <a:solidFill>
                  <a:prstClr val="black">
                    <a:lumMod val="95000"/>
                    <a:lumOff val="5000"/>
                  </a:prstClr>
                </a:solidFill>
              </a:rPr>
              <a:t>31/07/63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59B618-82F0-4013-AB9C-EE3CA1D4CB3D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0288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0" y="762000"/>
            <a:ext cx="5686425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178ABD1-C2F3-4775-B6D7-2655E7CDFC95}" type="datetime1">
              <a:rPr lang="th-TH" smtClean="0">
                <a:solidFill>
                  <a:prstClr val="black">
                    <a:lumMod val="95000"/>
                    <a:lumOff val="5000"/>
                  </a:prstClr>
                </a:solidFill>
              </a:rPr>
              <a:t>31/07/63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1C568B-85DC-462D-B504-8272B1CC02D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4974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970F6D-1A08-40B7-A0AA-DAB73383C610}" type="datetime1">
              <a:rPr lang="th-TH" smtClean="0"/>
              <a:t>31/07/63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9334E4-F67E-49F0-9145-08D0AC49FBF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915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5F10D85-94AA-4BF5-8922-027D6EDFCD74}" type="datetime1">
              <a:rPr lang="th-TH" smtClean="0"/>
              <a:t>31/07/63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FE636E-0403-4F26-AE5A-F2172E97D08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067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3FFCD4-565A-441A-A3F9-77E2C390EE7B}" type="datetime1">
              <a:rPr lang="th-TH" smtClean="0"/>
              <a:t>31/07/63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B558EB-4B62-4407-A398-7EFED9DB5EA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747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5EFD46-A387-401F-9F1C-853A3548D7E7}" type="datetime1">
              <a:rPr lang="th-TH" smtClean="0"/>
              <a:t>31/07/63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B4D600-6398-463A-AEB9-86AE879117D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141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64F26D75-33D4-4903-B47E-97132EADF241}" type="datetime1">
              <a:rPr lang="th-TH" smtClean="0"/>
              <a:t>31/07/63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66C9DB72-2CA2-447E-B84E-98D0F4AA894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350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691D46-7D2F-409A-BC31-9948A51A4EAB}" type="datetime1">
              <a:rPr lang="th-TH" smtClean="0"/>
              <a:t>31/07/63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4BA33F-1867-419F-84BC-F6CA7FD6739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78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9144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F8D6705-4226-481C-9074-F093D8F358E7}" type="datetime1">
              <a:rPr lang="th-TH" smtClean="0"/>
              <a:t>31/07/63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09D511D-E6FC-4603-9A7E-3F3942C831B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9006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8" r:id="rId1"/>
    <p:sldLayoutId id="2147484229" r:id="rId2"/>
    <p:sldLayoutId id="2147484230" r:id="rId3"/>
    <p:sldLayoutId id="2147484231" r:id="rId4"/>
    <p:sldLayoutId id="2147484232" r:id="rId5"/>
    <p:sldLayoutId id="2147484233" r:id="rId6"/>
    <p:sldLayoutId id="2147484234" r:id="rId7"/>
    <p:sldLayoutId id="2147484235" r:id="rId8"/>
    <p:sldLayoutId id="2147484236" r:id="rId9"/>
    <p:sldLayoutId id="2147484237" r:id="rId10"/>
    <p:sldLayoutId id="2147484238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627BBD9-809F-4F7F-8150-B44C5590458A}" type="datetime1">
              <a:rPr lang="th-TH" smtClean="0"/>
              <a:t>31/07/63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09D511D-E6FC-4603-9A7E-3F3942C831B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176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1" r:id="rId1"/>
    <p:sldLayoutId id="2147484272" r:id="rId2"/>
    <p:sldLayoutId id="2147484273" r:id="rId3"/>
    <p:sldLayoutId id="2147484274" r:id="rId4"/>
    <p:sldLayoutId id="2147484275" r:id="rId5"/>
    <p:sldLayoutId id="2147484276" r:id="rId6"/>
    <p:sldLayoutId id="2147484277" r:id="rId7"/>
    <p:sldLayoutId id="2147484278" r:id="rId8"/>
    <p:sldLayoutId id="2147484279" r:id="rId9"/>
    <p:sldLayoutId id="2147484280" r:id="rId10"/>
    <p:sldLayoutId id="2147484281" r:id="rId11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4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6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eaLnBrk="1" hangingPunct="1">
              <a:defRPr/>
            </a:pPr>
            <a:fld id="{854D53F7-7D93-4F2E-A357-8B5CE859DA40}" type="datetime1">
              <a:rPr lang="th-TH" smtClean="0">
                <a:solidFill>
                  <a:prstClr val="black">
                    <a:lumMod val="95000"/>
                    <a:lumOff val="5000"/>
                  </a:prstClr>
                </a:solidFill>
                <a:cs typeface="Angsana New" pitchFamily="18" charset="-34"/>
              </a:rPr>
              <a:t>31/07/63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  <a:cs typeface="Angsana New" pitchFamily="18" charset="-3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199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eaLnBrk="1" hangingPunct="1"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  <a:cs typeface="Angsana New" pitchFamily="18" charset="-3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eaLnBrk="1" hangingPunct="1">
              <a:defRPr/>
            </a:pPr>
            <a:fld id="{14AE9EC7-192C-420D-B981-BAF7FA245AD6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  <a:cs typeface="Angsana New" pitchFamily="18" charset="-34"/>
              </a:rPr>
              <a:pPr eaLnBrk="1" hangingPunct="1">
                <a:defRPr/>
              </a:pPr>
              <a:t>‹#›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  <a:cs typeface="Angsana New" pitchFamily="18" charset="-34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832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3" r:id="rId1"/>
    <p:sldLayoutId id="2147484284" r:id="rId2"/>
    <p:sldLayoutId id="2147484285" r:id="rId3"/>
    <p:sldLayoutId id="2147484286" r:id="rId4"/>
    <p:sldLayoutId id="2147484287" r:id="rId5"/>
    <p:sldLayoutId id="2147484288" r:id="rId6"/>
    <p:sldLayoutId id="2147484289" r:id="rId7"/>
    <p:sldLayoutId id="2147484290" r:id="rId8"/>
    <p:sldLayoutId id="2147484291" r:id="rId9"/>
    <p:sldLayoutId id="2147484292" r:id="rId10"/>
    <p:sldLayoutId id="2147484293" r:id="rId11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3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Chiraporn.c@chula.ac.th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microsoft.com/office/2007/relationships/hdphoto" Target="../media/hdphoto1.wdp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pubmed.ncbi.nlm.nih.gov/?otool=ithcufmllib" TargetMode="Externa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5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3.xml"/><Relationship Id="rId6" Type="http://schemas.openxmlformats.org/officeDocument/2006/relationships/hyperlink" Target="https://pubmed.ncbi.nlm.nih.gov/help/" TargetMode="External"/><Relationship Id="rId5" Type="http://schemas.openxmlformats.org/officeDocument/2006/relationships/hyperlink" Target="https://www.nlm.nih.gov/bsd/difference.html" TargetMode="External"/><Relationship Id="rId4" Type="http://schemas.openxmlformats.org/officeDocument/2006/relationships/hyperlink" Target="https://www.nlm.nih.gov/pubs/techbull/nd19/nd19_pubmed_new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chemeClr val="accent1">
                <a:alpha val="84000"/>
                <a:lumMod val="0"/>
                <a:lumOff val="100000"/>
              </a:schemeClr>
            </a:gs>
            <a:gs pos="49000">
              <a:srgbClr val="FFCCFF"/>
            </a:gs>
            <a:gs pos="77000">
              <a:schemeClr val="accent3">
                <a:lumMod val="20000"/>
                <a:lumOff val="80000"/>
              </a:schemeClr>
            </a:gs>
            <a:gs pos="100000">
              <a:srgbClr val="FFFFCC"/>
            </a:gs>
            <a:gs pos="7000">
              <a:srgbClr val="CCFFCC"/>
            </a:gs>
          </a:gsLst>
          <a:lin ang="6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38348" y="2681118"/>
            <a:ext cx="886730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5400" b="1" cap="all" dirty="0" err="1" smtClean="0">
                <a:ln w="28575" cmpd="sng">
                  <a:solidFill>
                    <a:srgbClr val="002642"/>
                  </a:solidFill>
                  <a:prstDash val="solid"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ngsana New" pitchFamily="18" charset="-34"/>
              </a:rPr>
              <a:t>F</a:t>
            </a:r>
            <a:r>
              <a:rPr lang="en-US" sz="5400" b="1" dirty="0" err="1" smtClean="0">
                <a:ln w="28575" cmpd="sng">
                  <a:solidFill>
                    <a:srgbClr val="002642"/>
                  </a:solidFill>
                  <a:prstDash val="solid"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ngsana New" pitchFamily="18" charset="-34"/>
              </a:rPr>
              <a:t>ind</a:t>
            </a:r>
            <a:r>
              <a:rPr lang="en-US" sz="5400" b="1" cap="all" dirty="0" err="1" smtClean="0">
                <a:ln w="28575" cmpd="sng">
                  <a:solidFill>
                    <a:srgbClr val="002642"/>
                  </a:solidFill>
                  <a:prstDash val="solid"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ngsana New" pitchFamily="18" charset="-34"/>
              </a:rPr>
              <a:t>I</a:t>
            </a:r>
            <a:r>
              <a:rPr lang="en-US" sz="5400" b="1" dirty="0" err="1" smtClean="0">
                <a:ln w="28575" cmpd="sng">
                  <a:solidFill>
                    <a:srgbClr val="002642"/>
                  </a:solidFill>
                  <a:prstDash val="solid"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ngsana New" pitchFamily="18" charset="-34"/>
              </a:rPr>
              <a:t>t</a:t>
            </a:r>
            <a:r>
              <a:rPr lang="en-US" sz="5400" b="1" cap="all" dirty="0" err="1" smtClean="0">
                <a:ln w="28575" cmpd="sng">
                  <a:solidFill>
                    <a:srgbClr val="002642"/>
                  </a:solidFill>
                  <a:prstDash val="solid"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ngsana New" pitchFamily="18" charset="-34"/>
              </a:rPr>
              <a:t>@C</a:t>
            </a:r>
            <a:r>
              <a:rPr lang="en-US" sz="5400" b="1" dirty="0" err="1" smtClean="0">
                <a:ln w="28575" cmpd="sng">
                  <a:solidFill>
                    <a:srgbClr val="002642"/>
                  </a:solidFill>
                  <a:prstDash val="solid"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ngsana New" pitchFamily="18" charset="-34"/>
              </a:rPr>
              <a:t>hula</a:t>
            </a:r>
            <a:r>
              <a:rPr lang="en-US" sz="5400" b="1" dirty="0" smtClean="0">
                <a:ln w="28575" cmpd="sng">
                  <a:solidFill>
                    <a:srgbClr val="002642"/>
                  </a:solidFill>
                  <a:prstDash val="solid"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ngsana New" pitchFamily="18" charset="-34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4618926"/>
            <a:ext cx="9144000" cy="2185214"/>
          </a:xfrm>
          <a:prstGeom prst="rect">
            <a:avLst/>
          </a:prstGeom>
          <a:gradFill>
            <a:gsLst>
              <a:gs pos="28000">
                <a:srgbClr val="EBF8FD">
                  <a:alpha val="84000"/>
                  <a:lumMod val="0"/>
                  <a:lumOff val="100000"/>
                </a:srgbClr>
              </a:gs>
              <a:gs pos="49000">
                <a:srgbClr val="FFCCFF"/>
              </a:gs>
              <a:gs pos="77000">
                <a:srgbClr val="0000FF">
                  <a:lumMod val="20000"/>
                  <a:lumOff val="80000"/>
                </a:srgbClr>
              </a:gs>
              <a:gs pos="100000">
                <a:srgbClr val="FFFFCC"/>
              </a:gs>
              <a:gs pos="7000">
                <a:srgbClr val="E1FFE1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endParaRPr lang="th-TH" sz="500" b="1" kern="0" dirty="0" smtClean="0">
              <a:solidFill>
                <a:srgbClr val="CC00FF"/>
              </a:solidFill>
              <a:latin typeface="Tahoma" pitchFamily="34" charset="0"/>
              <a:cs typeface="Tahoma" pitchFamily="34" charset="0"/>
            </a:endParaRPr>
          </a:p>
          <a:p>
            <a:pPr algn="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th-TH" sz="1600" b="1" kern="0" dirty="0" smtClean="0">
                <a:solidFill>
                  <a:srgbClr val="CC00FF"/>
                </a:solidFill>
                <a:latin typeface="Tahoma" pitchFamily="34" charset="0"/>
                <a:cs typeface="Tahoma" pitchFamily="34" charset="0"/>
              </a:rPr>
              <a:t>จิราภรณ์  จันทร์จร  </a:t>
            </a:r>
          </a:p>
          <a:p>
            <a:pPr algn="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600" b="1" kern="0" dirty="0" smtClean="0">
                <a:solidFill>
                  <a:srgbClr val="0000CC"/>
                </a:solidFill>
                <a:latin typeface="Tahoma" pitchFamily="34" charset="0"/>
                <a:cs typeface="Tahoma" pitchFamily="34" charset="0"/>
                <a:hlinkClick r:id="rId3"/>
              </a:rPr>
              <a:t>Chiraporn.c@chula.ac.th</a:t>
            </a:r>
            <a:endParaRPr lang="en-US" sz="1600" b="1" kern="0" dirty="0" smtClean="0">
              <a:solidFill>
                <a:srgbClr val="0000CC"/>
              </a:solidFill>
              <a:latin typeface="Tahoma" pitchFamily="34" charset="0"/>
              <a:cs typeface="Tahoma" pitchFamily="34" charset="0"/>
            </a:endParaRPr>
          </a:p>
          <a:p>
            <a:pPr algn="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th-TH" sz="1600" b="1" kern="0" dirty="0" smtClean="0">
                <a:solidFill>
                  <a:srgbClr val="CC00FF"/>
                </a:solidFill>
                <a:latin typeface="Tahoma" pitchFamily="34" charset="0"/>
                <a:cs typeface="Tahoma" pitchFamily="34" charset="0"/>
              </a:rPr>
              <a:t>บรรณารักษ์ชำนาญการ (</a:t>
            </a:r>
            <a:r>
              <a:rPr lang="en-US" sz="1600" b="1" kern="0" dirty="0" smtClean="0">
                <a:solidFill>
                  <a:srgbClr val="CC00FF"/>
                </a:solidFill>
                <a:latin typeface="Tahoma" pitchFamily="34" charset="0"/>
                <a:cs typeface="Tahoma" pitchFamily="34" charset="0"/>
              </a:rPr>
              <a:t>P5)</a:t>
            </a:r>
          </a:p>
          <a:p>
            <a:pPr algn="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th-TH" sz="1600" b="1" kern="0" dirty="0" smtClean="0">
                <a:solidFill>
                  <a:srgbClr val="CC00FF"/>
                </a:solidFill>
                <a:latin typeface="Tahoma" pitchFamily="34" charset="0"/>
                <a:cs typeface="Tahoma" pitchFamily="34" charset="0"/>
              </a:rPr>
              <a:t>หอสมุดคณะแพทยศาสตร์ จุฬาลงกรณ์มหาวิทยาลัย</a:t>
            </a:r>
          </a:p>
          <a:p>
            <a:pPr algn="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th-TH" sz="1600" b="1" kern="0" dirty="0" smtClean="0">
                <a:solidFill>
                  <a:srgbClr val="0000CC"/>
                </a:solidFill>
                <a:latin typeface="Tahoma" pitchFamily="34" charset="0"/>
                <a:cs typeface="Tahoma" pitchFamily="34" charset="0"/>
              </a:rPr>
              <a:t>พฤกษภาคม 256</a:t>
            </a:r>
            <a:r>
              <a:rPr lang="th-TH" sz="1600" b="1" kern="0" dirty="0">
                <a:solidFill>
                  <a:srgbClr val="0000CC"/>
                </a:solidFill>
                <a:latin typeface="Tahoma" pitchFamily="34" charset="0"/>
                <a:cs typeface="Tahoma" pitchFamily="34" charset="0"/>
              </a:rPr>
              <a:t>3</a:t>
            </a:r>
            <a:endParaRPr lang="th-TH" sz="1600" b="1" kern="0" dirty="0" smtClean="0">
              <a:solidFill>
                <a:srgbClr val="0000CC"/>
              </a:solidFill>
              <a:latin typeface="Tahoma" pitchFamily="34" charset="0"/>
              <a:cs typeface="Tahoma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h-TH" sz="1200" kern="0" dirty="0" smtClean="0">
              <a:solidFill>
                <a:srgbClr val="0303DB"/>
              </a:solidFill>
              <a:latin typeface="Trebuchet MS"/>
              <a:cs typeface="IrisUPC" panose="020B0604020202020204" pitchFamily="34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66193" y="1066475"/>
            <a:ext cx="801161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6000" b="1" dirty="0" smtClean="0">
                <a:ln w="38100">
                  <a:solidFill>
                    <a:srgbClr val="FF0000"/>
                  </a:solidFill>
                </a:ln>
                <a:solidFill>
                  <a:srgbClr val="514949">
                    <a:lumMod val="25000"/>
                  </a:srgbClr>
                </a:solidFill>
                <a:effectLst>
                  <a:glow rad="139700">
                    <a:srgbClr val="DB8631">
                      <a:satMod val="175000"/>
                      <a:alpha val="40000"/>
                    </a:srgb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ngsana New" pitchFamily="18" charset="-34"/>
              </a:rPr>
              <a:t>New </a:t>
            </a:r>
            <a:r>
              <a:rPr lang="en-US" sz="6000" b="1" dirty="0" err="1" smtClean="0">
                <a:ln w="38100">
                  <a:solidFill>
                    <a:srgbClr val="FF0000"/>
                  </a:solidFill>
                </a:ln>
                <a:solidFill>
                  <a:srgbClr val="514949">
                    <a:lumMod val="25000"/>
                  </a:srgbClr>
                </a:solidFill>
                <a:effectLst>
                  <a:glow rad="139700">
                    <a:srgbClr val="DB8631">
                      <a:satMod val="175000"/>
                      <a:alpha val="40000"/>
                    </a:srgb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ngsana New" pitchFamily="18" charset="-34"/>
              </a:rPr>
              <a:t>PubMed@Chula</a:t>
            </a:r>
            <a:endParaRPr lang="en-US" sz="6000" b="1" dirty="0">
              <a:ln w="38100">
                <a:solidFill>
                  <a:srgbClr val="FF0000"/>
                </a:solidFill>
              </a:ln>
              <a:solidFill>
                <a:srgbClr val="514949">
                  <a:lumMod val="25000"/>
                </a:srgbClr>
              </a:solidFill>
              <a:effectLst>
                <a:glow rad="139700">
                  <a:srgbClr val="DB8631">
                    <a:satMod val="175000"/>
                    <a:alpha val="40000"/>
                  </a:srgb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8476DD-0C42-4D7C-92EF-51E8FCABFBE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chemeClr val="accent1">
                <a:alpha val="84000"/>
                <a:lumMod val="0"/>
                <a:lumOff val="100000"/>
              </a:schemeClr>
            </a:gs>
            <a:gs pos="49000">
              <a:srgbClr val="FFCCFF"/>
            </a:gs>
            <a:gs pos="77000">
              <a:schemeClr val="accent3">
                <a:lumMod val="20000"/>
                <a:lumOff val="80000"/>
              </a:schemeClr>
            </a:gs>
            <a:gs pos="100000">
              <a:srgbClr val="FFFFCC"/>
            </a:gs>
            <a:gs pos="7000">
              <a:srgbClr val="CCFFCC"/>
            </a:gs>
          </a:gsLst>
          <a:lin ang="6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b="18620"/>
          <a:stretch/>
        </p:blipFill>
        <p:spPr>
          <a:xfrm>
            <a:off x="0" y="1940721"/>
            <a:ext cx="9144000" cy="4917279"/>
          </a:xfrm>
          <a:prstGeom prst="rect">
            <a:avLst/>
          </a:prstGeom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07504" y="116632"/>
            <a:ext cx="8928991" cy="1824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>
              <a:lnSpc>
                <a:spcPct val="90000"/>
              </a:lnSpc>
              <a:buClr>
                <a:srgbClr val="44546A"/>
              </a:buClr>
              <a:buFontTx/>
              <a:buNone/>
            </a:pPr>
            <a:r>
              <a:rPr lang="th-TH" altLang="th-TH" sz="4000" b="1" dirty="0">
                <a:solidFill>
                  <a:srgbClr val="000099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ค้นชื่อวารสาร </a:t>
            </a:r>
            <a:r>
              <a:rPr lang="en-US" altLang="th-TH" sz="4000" b="1" dirty="0" smtClean="0">
                <a:solidFill>
                  <a:srgbClr val="000099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:</a:t>
            </a:r>
            <a:r>
              <a:rPr lang="th-TH" altLang="th-TH" sz="4000" b="1" dirty="0" smtClean="0">
                <a:solidFill>
                  <a:srgbClr val="000099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altLang="th-TH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ใช้</a:t>
            </a:r>
            <a:r>
              <a:rPr lang="th-TH" altLang="th-TH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ชื่อเต็มของ</a:t>
            </a:r>
            <a:r>
              <a:rPr lang="th-TH" altLang="th-TH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วารสาร หรือ ชื่อย่อ</a:t>
            </a:r>
            <a:r>
              <a:rPr lang="th-TH" altLang="th-TH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ตาม</a:t>
            </a:r>
            <a:r>
              <a:rPr lang="th-TH" altLang="th-TH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มาตรฐานสากล และ ใช้</a:t>
            </a:r>
            <a:r>
              <a:rPr lang="th-TH" altLang="th-TH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ตัวอักษรตัวเล็กหรือตัวใหญ่ก็ได้  </a:t>
            </a:r>
            <a:r>
              <a:rPr lang="th-TH" altLang="th-TH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เช่น  </a:t>
            </a:r>
            <a:r>
              <a:rPr lang="en-US" altLang="th-TH" sz="48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j </a:t>
            </a:r>
            <a:r>
              <a:rPr lang="en-US" altLang="th-TH" sz="48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med </a:t>
            </a:r>
            <a:r>
              <a:rPr lang="en-US" altLang="th-TH" sz="4800" b="1" dirty="0" err="1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assoc</a:t>
            </a:r>
            <a:r>
              <a:rPr lang="en-US" altLang="th-TH" sz="48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en-US" altLang="th-TH" sz="4800" b="1" dirty="0" err="1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thai</a:t>
            </a:r>
            <a:r>
              <a:rPr lang="en-US" altLang="th-TH" sz="48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altLang="th-TH" sz="3600" b="1" dirty="0" smtClean="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หรือ</a:t>
            </a:r>
            <a:endParaRPr lang="en-US" altLang="th-TH" sz="3600" b="1" dirty="0" smtClean="0">
              <a:solidFill>
                <a:srgbClr val="FF0000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 algn="ctr">
              <a:lnSpc>
                <a:spcPts val="4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th-TH" sz="44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journal of the medical association of </a:t>
            </a:r>
            <a:r>
              <a:rPr lang="en-US" altLang="th-TH" sz="4400" b="1" dirty="0" err="1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thailand</a:t>
            </a:r>
            <a:endParaRPr lang="en-US" altLang="th-TH" sz="8800" b="1" dirty="0">
              <a:solidFill>
                <a:srgbClr val="0000CC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8289925" y="6193110"/>
            <a:ext cx="625475" cy="476250"/>
          </a:xfrm>
          <a:prstGeom prst="rightArrow">
            <a:avLst>
              <a:gd name="adj1" fmla="val 50000"/>
              <a:gd name="adj2" fmla="val 30426"/>
            </a:avLst>
          </a:prstGeom>
          <a:solidFill>
            <a:srgbClr val="CCECFF"/>
          </a:solidFill>
          <a:ln w="12700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h-TH" altLang="th-TH" sz="1200" b="1" dirty="0" smtClean="0">
                <a:solidFill>
                  <a:srgbClr val="000099"/>
                </a:solidFill>
                <a:cs typeface="Angsana New" pitchFamily="18" charset="-34"/>
              </a:rPr>
              <a:t>ผลการค้น</a:t>
            </a:r>
            <a:endParaRPr lang="th-TH" altLang="th-TH" sz="1200" b="1" dirty="0">
              <a:solidFill>
                <a:srgbClr val="000099"/>
              </a:solidFill>
              <a:cs typeface="Angsana New" pitchFamily="18" charset="-34"/>
            </a:endParaRPr>
          </a:p>
        </p:txBody>
      </p:sp>
      <p:sp>
        <p:nvSpPr>
          <p:cNvPr id="7" name="Oval 8"/>
          <p:cNvSpPr>
            <a:spLocks noChangeArrowheads="1"/>
          </p:cNvSpPr>
          <p:nvPr/>
        </p:nvSpPr>
        <p:spPr bwMode="auto">
          <a:xfrm>
            <a:off x="2699792" y="4293096"/>
            <a:ext cx="1584176" cy="431229"/>
          </a:xfrm>
          <a:prstGeom prst="ellipse">
            <a:avLst/>
          </a:prstGeom>
          <a:noFill/>
          <a:ln w="12700" cap="sq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th-TH" sz="2800"/>
          </a:p>
        </p:txBody>
      </p:sp>
      <p:sp>
        <p:nvSpPr>
          <p:cNvPr id="8" name="Oval 8"/>
          <p:cNvSpPr>
            <a:spLocks noChangeArrowheads="1"/>
          </p:cNvSpPr>
          <p:nvPr/>
        </p:nvSpPr>
        <p:spPr bwMode="auto">
          <a:xfrm>
            <a:off x="2699792" y="5877272"/>
            <a:ext cx="1584176" cy="431229"/>
          </a:xfrm>
          <a:prstGeom prst="ellipse">
            <a:avLst/>
          </a:prstGeom>
          <a:noFill/>
          <a:ln w="12700" cap="sq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th-TH" sz="280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8476DD-0C42-4D7C-92EF-51E8FCABFBE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10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18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chemeClr val="accent1">
                <a:alpha val="84000"/>
                <a:lumMod val="0"/>
                <a:lumOff val="100000"/>
              </a:schemeClr>
            </a:gs>
            <a:gs pos="49000">
              <a:srgbClr val="FFCCFF"/>
            </a:gs>
            <a:gs pos="77000">
              <a:schemeClr val="accent3">
                <a:lumMod val="20000"/>
                <a:lumOff val="80000"/>
              </a:schemeClr>
            </a:gs>
            <a:gs pos="100000">
              <a:srgbClr val="FFFFCC"/>
            </a:gs>
            <a:gs pos="7000">
              <a:srgbClr val="CCFFCC"/>
            </a:gs>
          </a:gsLst>
          <a:lin ang="6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" y="595653"/>
            <a:ext cx="9105900" cy="6229258"/>
          </a:xfrm>
          <a:prstGeom prst="rect">
            <a:avLst/>
          </a:prstGeom>
        </p:spPr>
      </p:pic>
      <p:sp>
        <p:nvSpPr>
          <p:cNvPr id="4" name="Slide Number Placeholder 4"/>
          <p:cNvSpPr txBox="1">
            <a:spLocks noGrp="1"/>
          </p:cNvSpPr>
          <p:nvPr/>
        </p:nvSpPr>
        <p:spPr bwMode="auto">
          <a:xfrm>
            <a:off x="8426449" y="6400800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A38CDEBF-37A9-4378-B46C-1141A95E00E7}" type="slidenum">
              <a:rPr lang="en-US" altLang="th-TH" sz="2000" b="1">
                <a:solidFill>
                  <a:srgbClr val="0066FF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US" altLang="th-TH" sz="2000" b="1">
              <a:solidFill>
                <a:srgbClr val="0066FF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25346" y="188640"/>
            <a:ext cx="8928992" cy="504056"/>
          </a:xfrm>
          <a:prstGeom prst="rect">
            <a:avLst/>
          </a:prstGeom>
          <a:gradFill>
            <a:gsLst>
              <a:gs pos="0">
                <a:srgbClr val="FF99FF"/>
              </a:gs>
              <a:gs pos="27000">
                <a:srgbClr val="FFFF99"/>
              </a:gs>
              <a:gs pos="56000">
                <a:schemeClr val="bg1"/>
              </a:gs>
              <a:gs pos="81000">
                <a:srgbClr val="FFFF99"/>
              </a:gs>
              <a:gs pos="100000">
                <a:srgbClr val="92D050"/>
              </a:gs>
            </a:gsLst>
            <a:lin ang="10800000" scaled="1"/>
          </a:gradFill>
        </p:spPr>
        <p:txBody>
          <a:bodyPr vert="horz" lIns="91440" tIns="45720" rIns="91440" bIns="45720" rtlCol="0" anchor="ctr">
            <a:normAutofit lnSpcReduction="10000"/>
          </a:bodyPr>
          <a:lstStyle>
            <a:lvl1pPr algn="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altLang="th-TH" sz="36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						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685800" y="187871"/>
            <a:ext cx="7773988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b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h-TH" altLang="th-TH" sz="28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ผลการสืบค้น </a:t>
            </a:r>
            <a:r>
              <a:rPr lang="en-US" altLang="th-TH" sz="28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: </a:t>
            </a:r>
            <a:r>
              <a:rPr lang="th-TH" altLang="th-TH" sz="2800" b="1" i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รายการบรรณานุกรม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41930" y="2244156"/>
            <a:ext cx="905934" cy="286135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" name="Rounded Rectangle 8"/>
          <p:cNvSpPr/>
          <p:nvPr/>
        </p:nvSpPr>
        <p:spPr>
          <a:xfrm>
            <a:off x="2499814" y="2678683"/>
            <a:ext cx="3512345" cy="360040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1" name="Down Arrow Callout 10"/>
          <p:cNvSpPr/>
          <p:nvPr/>
        </p:nvSpPr>
        <p:spPr>
          <a:xfrm>
            <a:off x="3635896" y="2276872"/>
            <a:ext cx="771488" cy="396044"/>
          </a:xfrm>
          <a:prstGeom prst="downArrowCallout">
            <a:avLst/>
          </a:prstGeom>
          <a:solidFill>
            <a:srgbClr val="D9FFFF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000099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Filters</a:t>
            </a:r>
            <a:endParaRPr lang="en-US" sz="1600" b="1" dirty="0">
              <a:solidFill>
                <a:srgbClr val="000099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79444" y="3438751"/>
            <a:ext cx="3347514" cy="3262432"/>
          </a:xfrm>
          <a:prstGeom prst="rect">
            <a:avLst/>
          </a:prstGeom>
          <a:solidFill>
            <a:srgbClr val="CCFFFF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+mj-lt"/>
              <a:buAutoNum type="arabicPeriod"/>
            </a:pPr>
            <a:endParaRPr lang="en-US" sz="600" b="1" dirty="0" smtClean="0">
              <a:solidFill>
                <a:srgbClr val="0000CC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 marL="285750" indent="-285750">
              <a:buFont typeface="+mj-lt"/>
              <a:buAutoNum type="arabicPeriod"/>
            </a:pPr>
            <a:r>
              <a:rPr lang="th-TH" sz="20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การเรียงผลการสืบค้น</a:t>
            </a:r>
            <a:r>
              <a:rPr lang="en-US" sz="20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(Sorted)</a:t>
            </a:r>
            <a:endParaRPr lang="th-TH" sz="2000" b="1" dirty="0" smtClean="0">
              <a:solidFill>
                <a:srgbClr val="0000CC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 marL="285750" indent="-285750">
              <a:buFont typeface="+mj-lt"/>
              <a:buAutoNum type="arabicPeriod"/>
            </a:pPr>
            <a:r>
              <a:rPr lang="th-TH" sz="20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การใช้ตัวกรอง</a:t>
            </a:r>
            <a:r>
              <a:rPr lang="en-US" sz="20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(Filter</a:t>
            </a:r>
            <a:r>
              <a:rPr lang="en-US" sz="20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s</a:t>
            </a:r>
            <a:r>
              <a:rPr lang="en-US" sz="20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)</a:t>
            </a:r>
            <a:r>
              <a:rPr lang="th-TH" sz="20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เพื่อจำกัด </a:t>
            </a:r>
            <a:r>
              <a:rPr lang="th-TH" sz="20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(</a:t>
            </a:r>
            <a:r>
              <a:rPr lang="en-US" sz="20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limit</a:t>
            </a:r>
            <a:r>
              <a:rPr lang="th-TH" sz="20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)</a:t>
            </a:r>
            <a:r>
              <a:rPr lang="en-US" sz="20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sz="20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ผลการค้นให้แคบลง</a:t>
            </a:r>
            <a:endParaRPr lang="en-US" sz="2000" b="1" dirty="0" smtClean="0">
              <a:solidFill>
                <a:srgbClr val="0000CC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 marL="285750" indent="-285750">
              <a:buFont typeface="+mj-lt"/>
              <a:buAutoNum type="arabicPeriod"/>
            </a:pPr>
            <a:r>
              <a:rPr lang="th-TH" sz="20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การใช้กราฟผลลัพธ์</a:t>
            </a:r>
            <a:r>
              <a:rPr lang="th-TH" sz="20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ตาม</a:t>
            </a:r>
            <a:r>
              <a:rPr lang="th-TH" sz="20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ปี </a:t>
            </a:r>
            <a:r>
              <a:rPr lang="en-US" sz="20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(Year Graph)</a:t>
            </a:r>
            <a:r>
              <a:rPr lang="th-TH" sz="20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เพื่อ</a:t>
            </a:r>
            <a:r>
              <a:rPr lang="th-TH" sz="20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กรองผล</a:t>
            </a:r>
            <a:r>
              <a:rPr lang="th-TH" sz="20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การ</a:t>
            </a:r>
            <a:r>
              <a:rPr lang="th-TH" sz="20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ค้นตาม</a:t>
            </a:r>
            <a:r>
              <a:rPr lang="th-TH" sz="20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ปี</a:t>
            </a:r>
            <a:r>
              <a:rPr lang="th-TH" sz="20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ที่พิมพ์</a:t>
            </a:r>
          </a:p>
          <a:p>
            <a:pPr marL="285750" indent="-285750">
              <a:buFont typeface="+mj-lt"/>
              <a:buAutoNum type="arabicPeriod"/>
            </a:pPr>
            <a:r>
              <a:rPr lang="th-TH" sz="20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บันทึกผลการค้น/ส่งอีเมลผลลัพธ์/ส่งผลลัพธ์ไปเก็บที่คลิปบอร์ด หรือ ส่งเข้า </a:t>
            </a:r>
            <a:r>
              <a:rPr lang="en-US" sz="20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EndNote</a:t>
            </a:r>
            <a:endParaRPr lang="th-TH" sz="2000" b="1" dirty="0">
              <a:solidFill>
                <a:srgbClr val="0000CC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 marL="285750" indent="-285750">
              <a:buFont typeface="+mj-lt"/>
              <a:buAutoNum type="arabicPeriod"/>
            </a:pPr>
            <a:r>
              <a:rPr lang="th-TH" sz="20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ค้นหา</a:t>
            </a:r>
            <a:r>
              <a:rPr lang="th-TH" sz="20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ขั้น</a:t>
            </a:r>
            <a:r>
              <a:rPr lang="th-TH" sz="20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สูง</a:t>
            </a:r>
            <a:r>
              <a:rPr lang="en-US" sz="20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sz="20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(</a:t>
            </a:r>
            <a:r>
              <a:rPr lang="en-US" sz="20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Advance</a:t>
            </a:r>
            <a:r>
              <a:rPr lang="th-TH" sz="20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en-US" sz="20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Search</a:t>
            </a:r>
            <a:r>
              <a:rPr lang="th-TH" sz="20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) เพื่อ</a:t>
            </a:r>
            <a:r>
              <a:rPr lang="th-TH" sz="20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ค้นหาคำในฟิลด์</a:t>
            </a:r>
            <a:r>
              <a:rPr lang="th-TH" sz="20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เฉพาะ หรือดูประวัติ</a:t>
            </a:r>
            <a:r>
              <a:rPr lang="th-TH" sz="20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การ</a:t>
            </a:r>
            <a:r>
              <a:rPr lang="th-TH" sz="20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ค้น</a:t>
            </a:r>
            <a:endParaRPr lang="en-US" sz="2000" b="1" dirty="0">
              <a:solidFill>
                <a:srgbClr val="0000CC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2091507" y="1048181"/>
            <a:ext cx="358775" cy="360363"/>
          </a:xfrm>
          <a:prstGeom prst="ellipse">
            <a:avLst/>
          </a:prstGeom>
          <a:solidFill>
            <a:srgbClr val="FFFF00"/>
          </a:solidFill>
          <a:ln w="19050" algn="ctr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algn="ctr">
              <a:defRPr/>
            </a:pPr>
            <a:r>
              <a:rPr lang="en-US" sz="1200" b="1" dirty="0" smtClean="0">
                <a:solidFill>
                  <a:srgbClr val="0000CC"/>
                </a:solidFill>
                <a:latin typeface="Tahoma" pitchFamily="34" charset="0"/>
                <a:cs typeface="Tahoma" pitchFamily="34" charset="0"/>
              </a:rPr>
              <a:t>5</a:t>
            </a:r>
            <a:endParaRPr lang="th-TH" sz="1200" b="1" dirty="0">
              <a:solidFill>
                <a:srgbClr val="0000CC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685800" y="4189772"/>
            <a:ext cx="358775" cy="360363"/>
          </a:xfrm>
          <a:prstGeom prst="ellipse">
            <a:avLst/>
          </a:prstGeom>
          <a:solidFill>
            <a:srgbClr val="FFFF00"/>
          </a:solidFill>
          <a:ln w="19050" algn="ctr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algn="ctr">
              <a:defRPr/>
            </a:pPr>
            <a:r>
              <a:rPr lang="en-US" sz="1200" b="1" dirty="0" smtClean="0">
                <a:solidFill>
                  <a:srgbClr val="0000CC"/>
                </a:solidFill>
                <a:latin typeface="Tahoma" pitchFamily="34" charset="0"/>
                <a:cs typeface="Tahoma" pitchFamily="34" charset="0"/>
              </a:rPr>
              <a:t>2</a:t>
            </a:r>
            <a:endParaRPr lang="th-TH" sz="1200" b="1" dirty="0">
              <a:solidFill>
                <a:srgbClr val="0000CC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1473863" y="3314502"/>
            <a:ext cx="358775" cy="360363"/>
          </a:xfrm>
          <a:prstGeom prst="ellipse">
            <a:avLst/>
          </a:prstGeom>
          <a:solidFill>
            <a:srgbClr val="FFFF00"/>
          </a:solidFill>
          <a:ln w="19050" algn="ctr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algn="ctr">
              <a:defRPr/>
            </a:pPr>
            <a:r>
              <a:rPr lang="en-US" sz="1200" b="1" dirty="0" smtClean="0">
                <a:solidFill>
                  <a:srgbClr val="0000CC"/>
                </a:solidFill>
                <a:latin typeface="Tahoma" pitchFamily="34" charset="0"/>
                <a:cs typeface="Tahoma" pitchFamily="34" charset="0"/>
              </a:rPr>
              <a:t>3</a:t>
            </a:r>
            <a:endParaRPr lang="th-TH" sz="1200" b="1" dirty="0">
              <a:solidFill>
                <a:srgbClr val="0000CC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6051947" y="1598206"/>
            <a:ext cx="358775" cy="360363"/>
          </a:xfrm>
          <a:prstGeom prst="ellipse">
            <a:avLst/>
          </a:prstGeom>
          <a:solidFill>
            <a:srgbClr val="FFFF00"/>
          </a:solidFill>
          <a:ln w="19050" algn="ctr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algn="ctr">
              <a:defRPr/>
            </a:pPr>
            <a:r>
              <a:rPr lang="en-US" sz="1200" b="1" dirty="0" smtClean="0">
                <a:solidFill>
                  <a:srgbClr val="0000CC"/>
                </a:solidFill>
                <a:latin typeface="Tahoma" pitchFamily="34" charset="0"/>
                <a:cs typeface="Tahoma" pitchFamily="34" charset="0"/>
              </a:rPr>
              <a:t>1</a:t>
            </a:r>
            <a:endParaRPr lang="th-TH" sz="1200" b="1" dirty="0">
              <a:solidFill>
                <a:srgbClr val="0000CC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2091507" y="1588477"/>
            <a:ext cx="358775" cy="360363"/>
          </a:xfrm>
          <a:prstGeom prst="ellipse">
            <a:avLst/>
          </a:prstGeom>
          <a:solidFill>
            <a:srgbClr val="FFFF00"/>
          </a:solidFill>
          <a:ln w="19050" algn="ctr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algn="ctr">
              <a:defRPr/>
            </a:pPr>
            <a:r>
              <a:rPr lang="en-US" sz="1200" b="1" dirty="0" smtClean="0">
                <a:solidFill>
                  <a:srgbClr val="0000CC"/>
                </a:solidFill>
                <a:latin typeface="Tahoma" pitchFamily="34" charset="0"/>
                <a:cs typeface="Tahoma" pitchFamily="34" charset="0"/>
              </a:rPr>
              <a:t>4</a:t>
            </a:r>
            <a:endParaRPr lang="th-TH" sz="1200" b="1" dirty="0">
              <a:solidFill>
                <a:srgbClr val="0000CC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0" name="Rounded Rectangle 19"/>
          <p:cNvSpPr/>
          <p:nvPr/>
        </p:nvSpPr>
        <p:spPr bwMode="auto">
          <a:xfrm>
            <a:off x="45242" y="2636912"/>
            <a:ext cx="2428780" cy="4176464"/>
          </a:xfrm>
          <a:prstGeom prst="roundRect">
            <a:avLst/>
          </a:prstGeom>
          <a:noFill/>
          <a:ln w="635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th-TH" smtClean="0">
              <a:solidFill>
                <a:prstClr val="black"/>
              </a:solidFill>
            </a:endParaRPr>
          </a:p>
        </p:txBody>
      </p:sp>
      <p:sp>
        <p:nvSpPr>
          <p:cNvPr id="21" name="Rounded Rectangle 20"/>
          <p:cNvSpPr/>
          <p:nvPr/>
        </p:nvSpPr>
        <p:spPr bwMode="auto">
          <a:xfrm>
            <a:off x="2549131" y="1621857"/>
            <a:ext cx="2069751" cy="301006"/>
          </a:xfrm>
          <a:prstGeom prst="round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th-TH" smtClean="0">
              <a:solidFill>
                <a:prstClr val="black"/>
              </a:solidFill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2533343" y="1171313"/>
            <a:ext cx="721345" cy="244521"/>
          </a:xfrm>
          <a:prstGeom prst="round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th-TH" smtClean="0">
              <a:solidFill>
                <a:prstClr val="black"/>
              </a:solidFill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 flipV="1">
            <a:off x="6410722" y="1634848"/>
            <a:ext cx="2571352" cy="320024"/>
          </a:xfrm>
          <a:prstGeom prst="round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th-TH" smtClean="0">
              <a:solidFill>
                <a:prstClr val="black"/>
              </a:solidFill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1321894" y="2086853"/>
            <a:ext cx="1152128" cy="504056"/>
          </a:xfrm>
          <a:prstGeom prst="rightArrow">
            <a:avLst/>
          </a:prstGeom>
          <a:solidFill>
            <a:srgbClr val="D9FF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th-TH" sz="1400" b="1" dirty="0" smtClean="0">
                <a:solidFill>
                  <a:srgbClr val="000099"/>
                </a:solidFill>
              </a:rPr>
              <a:t>จำนวนผลลัพธ์</a:t>
            </a:r>
            <a:endParaRPr lang="th-TH" sz="1400" b="1" dirty="0">
              <a:solidFill>
                <a:srgbClr val="000099"/>
              </a:solidFill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1653250" y="4580640"/>
            <a:ext cx="1098508" cy="978652"/>
          </a:xfrm>
          <a:prstGeom prst="rightArrow">
            <a:avLst>
              <a:gd name="adj1" fmla="val 50000"/>
              <a:gd name="adj2" fmla="val 28072"/>
            </a:avLst>
          </a:prstGeom>
          <a:solidFill>
            <a:srgbClr val="FFFFCC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1100" b="1" dirty="0" smtClean="0">
                <a:solidFill>
                  <a:srgbClr val="000099"/>
                </a:solidFill>
              </a:rPr>
              <a:t>ส่งบรรณานุกรมเข้า </a:t>
            </a:r>
            <a:r>
              <a:rPr lang="en-US" sz="1100" b="1" dirty="0" smtClean="0">
                <a:solidFill>
                  <a:srgbClr val="000099"/>
                </a:solidFill>
              </a:rPr>
              <a:t>EndNote</a:t>
            </a:r>
            <a:endParaRPr lang="th-TH" sz="1100" b="1" dirty="0">
              <a:solidFill>
                <a:srgbClr val="000099"/>
              </a:solidFill>
            </a:endParaRPr>
          </a:p>
        </p:txBody>
      </p:sp>
      <p:sp>
        <p:nvSpPr>
          <p:cNvPr id="24" name="AutoShape 6"/>
          <p:cNvSpPr>
            <a:spLocks noChangeArrowheads="1"/>
          </p:cNvSpPr>
          <p:nvPr/>
        </p:nvSpPr>
        <p:spPr bwMode="auto">
          <a:xfrm>
            <a:off x="8064770" y="6553007"/>
            <a:ext cx="555625" cy="404812"/>
          </a:xfrm>
          <a:prstGeom prst="rightArrow">
            <a:avLst>
              <a:gd name="adj1" fmla="val 50000"/>
              <a:gd name="adj2" fmla="val 30449"/>
            </a:avLst>
          </a:prstGeom>
          <a:solidFill>
            <a:srgbClr val="FFCCCC"/>
          </a:solidFill>
          <a:ln w="12700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>
              <a:defRPr/>
            </a:pPr>
            <a:r>
              <a:rPr lang="en-US" sz="1050" b="1" dirty="0" smtClean="0">
                <a:solidFill>
                  <a:srgbClr val="0066FF"/>
                </a:solidFill>
                <a:cs typeface="Angsana New" pitchFamily="18" charset="-34"/>
              </a:rPr>
              <a:t>Sorted</a:t>
            </a:r>
            <a:endParaRPr lang="th-TH" sz="1050" b="1" dirty="0">
              <a:solidFill>
                <a:srgbClr val="0066FF"/>
              </a:solidFill>
              <a:cs typeface="Angsana New" pitchFamily="18" charset="-34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2801721" y="4926899"/>
            <a:ext cx="690159" cy="286135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8476DD-0C42-4D7C-92EF-51E8FCABFBE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11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59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chemeClr val="accent1">
                <a:alpha val="84000"/>
                <a:lumMod val="0"/>
                <a:lumOff val="100000"/>
              </a:schemeClr>
            </a:gs>
            <a:gs pos="49000">
              <a:srgbClr val="FFCCFF"/>
            </a:gs>
            <a:gs pos="77000">
              <a:schemeClr val="accent3">
                <a:lumMod val="20000"/>
                <a:lumOff val="80000"/>
              </a:schemeClr>
            </a:gs>
            <a:gs pos="100000">
              <a:srgbClr val="FFFFCC"/>
            </a:gs>
            <a:gs pos="7000">
              <a:srgbClr val="CCFFCC"/>
            </a:gs>
          </a:gsLst>
          <a:lin ang="6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16996" t="34300" b="5839"/>
          <a:stretch/>
        </p:blipFill>
        <p:spPr>
          <a:xfrm>
            <a:off x="1016" y="2004522"/>
            <a:ext cx="9142984" cy="4820389"/>
          </a:xfrm>
          <a:prstGeom prst="rect">
            <a:avLst/>
          </a:prstGeom>
        </p:spPr>
      </p:pic>
      <p:sp>
        <p:nvSpPr>
          <p:cNvPr id="4" name="Slide Number Placeholder 4"/>
          <p:cNvSpPr txBox="1">
            <a:spLocks noGrp="1"/>
          </p:cNvSpPr>
          <p:nvPr/>
        </p:nvSpPr>
        <p:spPr bwMode="auto">
          <a:xfrm>
            <a:off x="8426449" y="6400800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A38CDEBF-37A9-4378-B46C-1141A95E00E7}" type="slidenum">
              <a:rPr lang="en-US" altLang="th-TH" sz="2000" b="1">
                <a:solidFill>
                  <a:srgbClr val="FFFF00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US" altLang="th-TH" sz="2000" b="1" dirty="0">
              <a:solidFill>
                <a:srgbClr val="FFFF00"/>
              </a:solidFill>
            </a:endParaRPr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>
            <a:off x="8426450" y="6148388"/>
            <a:ext cx="555625" cy="404812"/>
          </a:xfrm>
          <a:prstGeom prst="rightArrow">
            <a:avLst>
              <a:gd name="adj1" fmla="val 50000"/>
              <a:gd name="adj2" fmla="val 30449"/>
            </a:avLst>
          </a:prstGeom>
          <a:solidFill>
            <a:srgbClr val="FFCCCC"/>
          </a:solidFill>
          <a:ln w="12700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>
              <a:defRPr/>
            </a:pPr>
            <a:r>
              <a:rPr lang="en-US" sz="1050" b="1" dirty="0" smtClean="0">
                <a:solidFill>
                  <a:srgbClr val="0066FF"/>
                </a:solidFill>
                <a:cs typeface="Angsana New" pitchFamily="18" charset="-34"/>
              </a:rPr>
              <a:t>Filters</a:t>
            </a:r>
            <a:endParaRPr lang="th-TH" sz="1050" b="1" dirty="0">
              <a:solidFill>
                <a:srgbClr val="0066FF"/>
              </a:solidFill>
              <a:cs typeface="Angsana New" pitchFamily="18" charset="-34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188640"/>
            <a:ext cx="4466287" cy="18774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1. การ</a:t>
            </a:r>
            <a:r>
              <a:rPr lang="th-TH" sz="32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เรียงผลการสืบค้น</a:t>
            </a:r>
            <a:r>
              <a:rPr lang="en-US" sz="32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(Sorted</a:t>
            </a:r>
            <a:r>
              <a:rPr lang="en-US" sz="32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)</a:t>
            </a:r>
          </a:p>
          <a:p>
            <a:r>
              <a:rPr lang="en-US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  </a:t>
            </a:r>
            <a:r>
              <a:rPr lang="en-US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- </a:t>
            </a:r>
            <a:r>
              <a:rPr lang="th-TH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การ</a:t>
            </a:r>
            <a:r>
              <a:rPr lang="th-TH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จับคู่ของคำค้นที่ดีที่สุด</a:t>
            </a:r>
            <a:r>
              <a:rPr lang="en-US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(Best Match)</a:t>
            </a:r>
            <a:endParaRPr lang="en-US" dirty="0" smtClean="0"/>
          </a:p>
          <a:p>
            <a:r>
              <a:rPr lang="en-US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en-US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 </a:t>
            </a:r>
            <a:r>
              <a:rPr lang="en-US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- </a:t>
            </a:r>
            <a:r>
              <a:rPr lang="th-TH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ข้อมูลล่าสุด </a:t>
            </a:r>
            <a:r>
              <a:rPr lang="en-US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(Most Recent)</a:t>
            </a:r>
          </a:p>
          <a:p>
            <a:r>
              <a:rPr lang="en-US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  - </a:t>
            </a:r>
            <a:r>
              <a:rPr lang="th-TH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วันที่</a:t>
            </a:r>
            <a:r>
              <a:rPr lang="th-TH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ตีพิมพ์</a:t>
            </a:r>
            <a:r>
              <a:rPr lang="en-US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(Publication Date)</a:t>
            </a:r>
            <a:endParaRPr lang="th-TH" b="1" dirty="0">
              <a:solidFill>
                <a:srgbClr val="0000CC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4860032" y="2852936"/>
            <a:ext cx="2078486" cy="2520280"/>
          </a:xfrm>
          <a:prstGeom prst="round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th-TH" smtClean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8476DD-0C42-4D7C-92EF-51E8FCABFBE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12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71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895" y="1927865"/>
            <a:ext cx="5475557" cy="4878221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5" name="AutoShape 6"/>
          <p:cNvSpPr>
            <a:spLocks noChangeArrowheads="1"/>
          </p:cNvSpPr>
          <p:nvPr/>
        </p:nvSpPr>
        <p:spPr bwMode="auto">
          <a:xfrm>
            <a:off x="8316416" y="5995988"/>
            <a:ext cx="555625" cy="404812"/>
          </a:xfrm>
          <a:prstGeom prst="rightArrow">
            <a:avLst>
              <a:gd name="adj1" fmla="val 50000"/>
              <a:gd name="adj2" fmla="val 30449"/>
            </a:avLst>
          </a:prstGeom>
          <a:solidFill>
            <a:srgbClr val="FFCCCC"/>
          </a:solidFill>
          <a:ln w="12700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>
              <a:defRPr/>
            </a:pPr>
            <a:r>
              <a:rPr lang="en-US" sz="1050" b="1" dirty="0" smtClean="0">
                <a:solidFill>
                  <a:srgbClr val="0066FF"/>
                </a:solidFill>
                <a:cs typeface="Angsana New" pitchFamily="18" charset="-34"/>
              </a:rPr>
              <a:t>Year Graph</a:t>
            </a:r>
            <a:endParaRPr lang="th-TH" sz="1050" b="1" dirty="0">
              <a:solidFill>
                <a:srgbClr val="0066FF"/>
              </a:solidFill>
              <a:cs typeface="Angsana New" pitchFamily="18" charset="-34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47622"/>
            <a:ext cx="2600482" cy="5358213"/>
          </a:xfrm>
          <a:prstGeom prst="rect">
            <a:avLst/>
          </a:prstGeom>
          <a:ln>
            <a:solidFill>
              <a:srgbClr val="000099"/>
            </a:solidFill>
          </a:ln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07504" y="47526"/>
            <a:ext cx="8928992" cy="1330990"/>
          </a:xfrm>
          <a:prstGeom prst="rect">
            <a:avLst/>
          </a:prstGeom>
          <a:gradFill>
            <a:gsLst>
              <a:gs pos="0">
                <a:srgbClr val="FF99FF"/>
              </a:gs>
              <a:gs pos="27000">
                <a:srgbClr val="FFFF99"/>
              </a:gs>
              <a:gs pos="56000">
                <a:schemeClr val="bg1"/>
              </a:gs>
              <a:gs pos="81000">
                <a:srgbClr val="FFFF99"/>
              </a:gs>
              <a:gs pos="100000">
                <a:srgbClr val="92D050"/>
              </a:gs>
            </a:gsLst>
            <a:lin ang="10800000" scaled="1"/>
          </a:gradFill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altLang="th-TH" sz="24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			</a:t>
            </a:r>
          </a:p>
        </p:txBody>
      </p:sp>
      <p:sp>
        <p:nvSpPr>
          <p:cNvPr id="8" name="Rectangle 7"/>
          <p:cNvSpPr/>
          <p:nvPr/>
        </p:nvSpPr>
        <p:spPr>
          <a:xfrm>
            <a:off x="97654" y="116632"/>
            <a:ext cx="88844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h-TH" sz="2000" b="1" dirty="0" smtClean="0">
                <a:solidFill>
                  <a:srgbClr val="0000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th-TH" sz="2000" b="1" u="sng" dirty="0" smtClean="0">
                <a:solidFill>
                  <a:srgbClr val="0000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</a:t>
            </a:r>
            <a:r>
              <a:rPr lang="th-TH" sz="2000" b="1" u="sng" dirty="0">
                <a:solidFill>
                  <a:srgbClr val="0000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ใช้ </a:t>
            </a:r>
            <a:r>
              <a:rPr lang="en-US" sz="2000" b="1" u="sng" dirty="0" smtClean="0">
                <a:solidFill>
                  <a:srgbClr val="0000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Filters</a:t>
            </a:r>
            <a:r>
              <a:rPr lang="en-US" sz="2000" b="1" dirty="0" smtClean="0">
                <a:solidFill>
                  <a:srgbClr val="0000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2000" b="1" dirty="0" smtClean="0">
                <a:solidFill>
                  <a:srgbClr val="0000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th-TH" sz="1800" b="1" dirty="0" smtClean="0">
                <a:solidFill>
                  <a:srgbClr val="0000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เพื่อ</a:t>
            </a:r>
            <a:r>
              <a:rPr lang="th-TH" sz="1800" b="1" dirty="0">
                <a:solidFill>
                  <a:srgbClr val="0000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กรองผลการค้นให้</a:t>
            </a:r>
            <a:r>
              <a:rPr lang="th-TH" sz="1800" b="1" dirty="0" smtClean="0">
                <a:solidFill>
                  <a:srgbClr val="0000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น้อยลง</a:t>
            </a:r>
            <a:r>
              <a:rPr lang="en-US" sz="1800" b="1" dirty="0" smtClean="0">
                <a:solidFill>
                  <a:srgbClr val="0000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1800" b="1" dirty="0" smtClean="0">
                <a:solidFill>
                  <a:srgbClr val="0000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ได้แก่ </a:t>
            </a:r>
            <a:r>
              <a:rPr lang="en-US" sz="1800" b="1" dirty="0" smtClean="0">
                <a:solidFill>
                  <a:srgbClr val="0000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article </a:t>
            </a:r>
            <a:r>
              <a:rPr lang="en-US" sz="1800" b="1" dirty="0">
                <a:solidFill>
                  <a:srgbClr val="0000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type, text </a:t>
            </a:r>
            <a:r>
              <a:rPr lang="th-TH" sz="1800" b="1" dirty="0" smtClean="0">
                <a:solidFill>
                  <a:srgbClr val="0000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b="1" dirty="0" smtClean="0">
                <a:solidFill>
                  <a:srgbClr val="0000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availability</a:t>
            </a:r>
            <a:r>
              <a:rPr lang="en-US" sz="1800" b="1" dirty="0">
                <a:solidFill>
                  <a:srgbClr val="0000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publication date, species, language, sex, subject, journal category, and </a:t>
            </a:r>
            <a:r>
              <a:rPr lang="en-US" sz="1800" b="1" dirty="0" smtClean="0">
                <a:solidFill>
                  <a:srgbClr val="0000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</a:t>
            </a:r>
            <a:r>
              <a:rPr lang="th-TH" sz="1800" b="1" dirty="0" smtClean="0">
                <a:solidFill>
                  <a:srgbClr val="0000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หรือใช้  </a:t>
            </a:r>
            <a:r>
              <a:rPr lang="en-US" sz="1800" b="1" dirty="0" smtClean="0">
                <a:solidFill>
                  <a:srgbClr val="0000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Additional filters </a:t>
            </a:r>
            <a:r>
              <a:rPr lang="th-TH" sz="1800" b="1" dirty="0" smtClean="0">
                <a:solidFill>
                  <a:srgbClr val="0000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เช่น </a:t>
            </a:r>
            <a:r>
              <a:rPr lang="en-US" sz="1800" b="1" dirty="0" smtClean="0">
                <a:solidFill>
                  <a:srgbClr val="0000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Language, Sex, Age </a:t>
            </a:r>
            <a:r>
              <a:rPr lang="th-TH" sz="1800" b="1" dirty="0" smtClean="0">
                <a:solidFill>
                  <a:srgbClr val="0000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เป็นต้น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5577" y="3635648"/>
            <a:ext cx="2082924" cy="2512740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4048" y="1378516"/>
            <a:ext cx="2339167" cy="788338"/>
          </a:xfrm>
          <a:prstGeom prst="rect">
            <a:avLst/>
          </a:prstGeom>
        </p:spPr>
      </p:pic>
      <p:sp>
        <p:nvSpPr>
          <p:cNvPr id="4" name="Slide Number Placeholder 4"/>
          <p:cNvSpPr txBox="1">
            <a:spLocks noGrp="1"/>
          </p:cNvSpPr>
          <p:nvPr/>
        </p:nvSpPr>
        <p:spPr bwMode="auto">
          <a:xfrm>
            <a:off x="8426449" y="6400800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A38CDEBF-37A9-4378-B46C-1141A95E00E7}" type="slidenum">
              <a:rPr lang="en-US" altLang="th-TH" sz="2000" b="1">
                <a:solidFill>
                  <a:srgbClr val="FFFF00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US" altLang="th-TH" sz="2000" b="1">
              <a:solidFill>
                <a:srgbClr val="FFFF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8476DD-0C42-4D7C-92EF-51E8FCABFBE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13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41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chemeClr val="accent1">
                <a:alpha val="84000"/>
                <a:lumMod val="0"/>
                <a:lumOff val="100000"/>
              </a:schemeClr>
            </a:gs>
            <a:gs pos="49000">
              <a:srgbClr val="FFCCFF"/>
            </a:gs>
            <a:gs pos="77000">
              <a:schemeClr val="accent3">
                <a:lumMod val="20000"/>
                <a:lumOff val="80000"/>
              </a:schemeClr>
            </a:gs>
            <a:gs pos="100000">
              <a:srgbClr val="FFFFCC"/>
            </a:gs>
            <a:gs pos="7000">
              <a:srgbClr val="CCFFCC"/>
            </a:gs>
          </a:gsLst>
          <a:lin ang="6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61048"/>
            <a:ext cx="9144000" cy="2896776"/>
          </a:xfrm>
          <a:prstGeom prst="rect">
            <a:avLst/>
          </a:prstGeom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21704" y="64193"/>
            <a:ext cx="9122296" cy="585751"/>
          </a:xfrm>
          <a:prstGeom prst="rect">
            <a:avLst/>
          </a:prstGeom>
          <a:gradFill>
            <a:gsLst>
              <a:gs pos="0">
                <a:srgbClr val="FF99FF"/>
              </a:gs>
              <a:gs pos="27000">
                <a:srgbClr val="FFFF99"/>
              </a:gs>
              <a:gs pos="56000">
                <a:schemeClr val="bg1"/>
              </a:gs>
              <a:gs pos="81000">
                <a:srgbClr val="FFFF99"/>
              </a:gs>
              <a:gs pos="100000">
                <a:srgbClr val="92D050"/>
              </a:gs>
            </a:gsLst>
            <a:lin ang="10800000" scaled="1"/>
          </a:gradFill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hangingPunct="0">
              <a:lnSpc>
                <a:spcPts val="3900"/>
              </a:lnSpc>
            </a:pPr>
            <a:endParaRPr lang="th-TH" altLang="th-TH" sz="1400" b="1" i="1" dirty="0" smtClean="0">
              <a:solidFill>
                <a:srgbClr val="0000CC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sp>
        <p:nvSpPr>
          <p:cNvPr id="4" name="Slide Number Placeholder 4"/>
          <p:cNvSpPr txBox="1">
            <a:spLocks noGrp="1"/>
          </p:cNvSpPr>
          <p:nvPr/>
        </p:nvSpPr>
        <p:spPr bwMode="auto">
          <a:xfrm>
            <a:off x="8426449" y="6400800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A38CDEBF-37A9-4378-B46C-1141A95E00E7}" type="slidenum">
              <a:rPr lang="en-US" altLang="th-TH" sz="2000" b="1">
                <a:solidFill>
                  <a:srgbClr val="0066FF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en-US" altLang="th-TH" sz="2000" b="1">
              <a:solidFill>
                <a:srgbClr val="0066FF"/>
              </a:solidFill>
            </a:endParaRPr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>
            <a:off x="8244408" y="6148388"/>
            <a:ext cx="737667" cy="404812"/>
          </a:xfrm>
          <a:prstGeom prst="rightArrow">
            <a:avLst>
              <a:gd name="adj1" fmla="val 50000"/>
              <a:gd name="adj2" fmla="val 30449"/>
            </a:avLst>
          </a:prstGeom>
          <a:solidFill>
            <a:srgbClr val="FFCCCC"/>
          </a:solidFill>
          <a:ln w="12700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>
              <a:defRPr/>
            </a:pPr>
            <a:r>
              <a:rPr lang="en-US" sz="1050" b="1" dirty="0" smtClean="0">
                <a:solidFill>
                  <a:srgbClr val="0066FF"/>
                </a:solidFill>
                <a:cs typeface="Angsana New" pitchFamily="18" charset="-34"/>
              </a:rPr>
              <a:t>Save/Send to</a:t>
            </a:r>
            <a:endParaRPr lang="th-TH" sz="1050" b="1" dirty="0">
              <a:solidFill>
                <a:srgbClr val="0066FF"/>
              </a:solidFill>
              <a:cs typeface="Angsana New" pitchFamily="18" charset="-34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496" y="97468"/>
            <a:ext cx="910850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6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3.  การกรองผลการค้นโดยใช้กราฟ</a:t>
            </a:r>
            <a:r>
              <a:rPr lang="th-TH" sz="26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ผลลัพธ์ตาม</a:t>
            </a:r>
            <a:r>
              <a:rPr lang="th-TH" sz="26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ปี </a:t>
            </a:r>
            <a:r>
              <a:rPr lang="en-US" sz="26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(Year Graph)</a:t>
            </a:r>
            <a:r>
              <a:rPr lang="th-TH" sz="26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เพื่อ</a:t>
            </a:r>
            <a:r>
              <a:rPr lang="th-TH" sz="26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จำกัด</a:t>
            </a:r>
            <a:r>
              <a:rPr lang="th-TH" sz="26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ปีที่</a:t>
            </a:r>
            <a:r>
              <a:rPr lang="th-TH" sz="26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พิมพ์ของผล</a:t>
            </a:r>
            <a:r>
              <a:rPr lang="th-TH" sz="26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การ</a:t>
            </a:r>
            <a:r>
              <a:rPr lang="th-TH" sz="26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ค้น</a:t>
            </a:r>
            <a:endParaRPr lang="th-TH" sz="2600" b="1" dirty="0">
              <a:solidFill>
                <a:srgbClr val="0000CC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96" y="786220"/>
            <a:ext cx="9001000" cy="252437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39552" y="3340839"/>
            <a:ext cx="25651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ผลลัพธ์ 5 ปี (2015-2020)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8476DD-0C42-4D7C-92EF-51E8FCABFBE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14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98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chemeClr val="accent1">
                <a:alpha val="84000"/>
                <a:lumMod val="0"/>
                <a:lumOff val="100000"/>
              </a:schemeClr>
            </a:gs>
            <a:gs pos="49000">
              <a:srgbClr val="FFCCFF"/>
            </a:gs>
            <a:gs pos="77000">
              <a:schemeClr val="accent3">
                <a:lumMod val="20000"/>
                <a:lumOff val="80000"/>
              </a:schemeClr>
            </a:gs>
            <a:gs pos="100000">
              <a:srgbClr val="FFFFCC"/>
            </a:gs>
            <a:gs pos="7000">
              <a:srgbClr val="CCFFCC"/>
            </a:gs>
          </a:gsLst>
          <a:lin ang="6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7092280" y="5097081"/>
            <a:ext cx="1904773" cy="504056"/>
          </a:xfrm>
          <a:prstGeom prst="rect">
            <a:avLst/>
          </a:prstGeom>
          <a:gradFill>
            <a:gsLst>
              <a:gs pos="0">
                <a:srgbClr val="FF99FF"/>
              </a:gs>
              <a:gs pos="27000">
                <a:srgbClr val="FFFF99"/>
              </a:gs>
              <a:gs pos="56000">
                <a:schemeClr val="bg1"/>
              </a:gs>
              <a:gs pos="81000">
                <a:srgbClr val="FFFF99"/>
              </a:gs>
              <a:gs pos="100000">
                <a:srgbClr val="92D050"/>
              </a:gs>
            </a:gsLst>
            <a:lin ang="10800000" scaled="1"/>
          </a:gradFill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altLang="th-TH" sz="36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						</a:t>
            </a: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68061" y="103472"/>
            <a:ext cx="8928992" cy="504056"/>
          </a:xfrm>
          <a:prstGeom prst="rect">
            <a:avLst/>
          </a:prstGeom>
          <a:gradFill>
            <a:gsLst>
              <a:gs pos="0">
                <a:srgbClr val="FF99FF"/>
              </a:gs>
              <a:gs pos="27000">
                <a:srgbClr val="FFFF99"/>
              </a:gs>
              <a:gs pos="56000">
                <a:schemeClr val="bg1"/>
              </a:gs>
              <a:gs pos="81000">
                <a:srgbClr val="FFFF99"/>
              </a:gs>
              <a:gs pos="100000">
                <a:srgbClr val="92D050"/>
              </a:gs>
            </a:gsLst>
            <a:lin ang="10800000" scaled="1"/>
          </a:gradFill>
        </p:spPr>
        <p:txBody>
          <a:bodyPr vert="horz" lIns="91440" tIns="45720" rIns="91440" bIns="45720" rtlCol="0" anchor="ctr">
            <a:normAutofit lnSpcReduction="10000"/>
          </a:bodyPr>
          <a:lstStyle>
            <a:lvl1pPr algn="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altLang="th-TH" sz="36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						</a:t>
            </a:r>
          </a:p>
        </p:txBody>
      </p:sp>
      <p:sp>
        <p:nvSpPr>
          <p:cNvPr id="3" name="Rectangle 103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425344" y="6459786"/>
            <a:ext cx="984019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C71A935-060C-41DB-A4F9-83A4D6D34D7C}" type="slidenum">
              <a:rPr lang="en-US" altLang="th-TH" sz="1600" smtClean="0">
                <a:solidFill>
                  <a:prstClr val="black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en-US" altLang="th-TH" sz="1600" smtClean="0">
              <a:solidFill>
                <a:prstClr val="black"/>
              </a:solidFill>
            </a:endParaRPr>
          </a:p>
        </p:txBody>
      </p:sp>
      <p:sp>
        <p:nvSpPr>
          <p:cNvPr id="4" name="Slide Number Placeholder 4"/>
          <p:cNvSpPr txBox="1">
            <a:spLocks noGrp="1"/>
          </p:cNvSpPr>
          <p:nvPr/>
        </p:nvSpPr>
        <p:spPr bwMode="auto">
          <a:xfrm>
            <a:off x="8426449" y="6400800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A38CDEBF-37A9-4378-B46C-1141A95E00E7}" type="slidenum">
              <a:rPr lang="en-US" altLang="th-TH" sz="2000" b="1">
                <a:solidFill>
                  <a:srgbClr val="0066FF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en-US" altLang="th-TH" sz="2000" b="1">
              <a:solidFill>
                <a:srgbClr val="0066FF"/>
              </a:solidFill>
            </a:endParaRPr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>
            <a:off x="8426450" y="6148388"/>
            <a:ext cx="555625" cy="404812"/>
          </a:xfrm>
          <a:prstGeom prst="rightArrow">
            <a:avLst>
              <a:gd name="adj1" fmla="val 50000"/>
              <a:gd name="adj2" fmla="val 30449"/>
            </a:avLst>
          </a:prstGeom>
          <a:solidFill>
            <a:srgbClr val="FFCCCC"/>
          </a:solidFill>
          <a:ln w="12700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>
              <a:defRPr/>
            </a:pPr>
            <a:r>
              <a:rPr lang="en-US" sz="1050" b="1" dirty="0" smtClean="0">
                <a:solidFill>
                  <a:srgbClr val="0066FF"/>
                </a:solidFill>
                <a:cs typeface="Angsana New" pitchFamily="18" charset="-34"/>
              </a:rPr>
              <a:t>Advanced</a:t>
            </a:r>
            <a:endParaRPr lang="th-TH" sz="1050" b="1" dirty="0">
              <a:solidFill>
                <a:srgbClr val="0066FF"/>
              </a:solidFill>
              <a:cs typeface="Angsana New" pitchFamily="18" charset="-34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8062" y="144039"/>
            <a:ext cx="89140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4.  บันทึก</a:t>
            </a:r>
            <a:r>
              <a:rPr lang="th-TH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ผลการค้น/ส่งอีเมลผลลัพธ์หรือส่งผลลัพธ์ไปเก็บที่คลิป</a:t>
            </a:r>
            <a:r>
              <a:rPr lang="th-TH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บอร์ด หรือส่งเข้า </a:t>
            </a:r>
            <a:r>
              <a:rPr lang="en-US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EndNote</a:t>
            </a:r>
            <a:endParaRPr lang="th-TH" b="1" dirty="0">
              <a:solidFill>
                <a:srgbClr val="0000CC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33487" t="19139" r="37912" b="20790"/>
          <a:stretch/>
        </p:blipFill>
        <p:spPr>
          <a:xfrm>
            <a:off x="11994" y="912328"/>
            <a:ext cx="2978025" cy="5733493"/>
          </a:xfrm>
          <a:prstGeom prst="rect">
            <a:avLst/>
          </a:prstGeom>
          <a:ln w="28575">
            <a:solidFill>
              <a:srgbClr val="00B0F0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1840" y="1412776"/>
            <a:ext cx="3393269" cy="5293300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3724" y="1971040"/>
            <a:ext cx="2038350" cy="2714625"/>
          </a:xfrm>
          <a:prstGeom prst="rect">
            <a:avLst/>
          </a:prstGeom>
          <a:ln w="19050">
            <a:solidFill>
              <a:srgbClr val="000099"/>
            </a:solidFill>
          </a:ln>
        </p:spPr>
      </p:pic>
      <p:sp>
        <p:nvSpPr>
          <p:cNvPr id="11" name="Rounded Rectangle 10"/>
          <p:cNvSpPr/>
          <p:nvPr/>
        </p:nvSpPr>
        <p:spPr>
          <a:xfrm>
            <a:off x="107504" y="2060848"/>
            <a:ext cx="504056" cy="360040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Rounded Rectangle 11"/>
          <p:cNvSpPr/>
          <p:nvPr/>
        </p:nvSpPr>
        <p:spPr>
          <a:xfrm>
            <a:off x="3665558" y="1412776"/>
            <a:ext cx="834434" cy="362665"/>
          </a:xfrm>
          <a:prstGeom prst="roundRect">
            <a:avLst/>
          </a:prstGeom>
          <a:noFill/>
          <a:ln w="190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Rounded Rectangle 12"/>
          <p:cNvSpPr/>
          <p:nvPr/>
        </p:nvSpPr>
        <p:spPr>
          <a:xfrm>
            <a:off x="7980312" y="2047692"/>
            <a:ext cx="1008111" cy="331914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4" name="Down Arrow Callout 13"/>
          <p:cNvSpPr/>
          <p:nvPr/>
        </p:nvSpPr>
        <p:spPr bwMode="auto">
          <a:xfrm>
            <a:off x="96264" y="1412776"/>
            <a:ext cx="731319" cy="582981"/>
          </a:xfrm>
          <a:prstGeom prst="downArrowCallout">
            <a:avLst/>
          </a:prstGeom>
          <a:solidFill>
            <a:srgbClr val="CCFFFF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b="1" dirty="0" smtClean="0">
                <a:solidFill>
                  <a:srgbClr val="000099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Save</a:t>
            </a:r>
            <a:endParaRPr lang="th-TH" sz="2400" b="1" dirty="0" smtClean="0">
              <a:solidFill>
                <a:srgbClr val="000099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sp>
        <p:nvSpPr>
          <p:cNvPr id="15" name="Down Arrow Callout 14"/>
          <p:cNvSpPr/>
          <p:nvPr/>
        </p:nvSpPr>
        <p:spPr bwMode="auto">
          <a:xfrm>
            <a:off x="3707904" y="919918"/>
            <a:ext cx="864096" cy="492858"/>
          </a:xfrm>
          <a:prstGeom prst="downArrowCallout">
            <a:avLst/>
          </a:prstGeom>
          <a:solidFill>
            <a:srgbClr val="CCFFFF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0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Email</a:t>
            </a:r>
            <a:endParaRPr lang="th-TH" sz="2000" b="1" dirty="0" smtClean="0">
              <a:solidFill>
                <a:srgbClr val="0000CC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sp>
        <p:nvSpPr>
          <p:cNvPr id="16" name="Down Arrow Callout 15"/>
          <p:cNvSpPr/>
          <p:nvPr/>
        </p:nvSpPr>
        <p:spPr bwMode="auto">
          <a:xfrm>
            <a:off x="7917353" y="1372343"/>
            <a:ext cx="879495" cy="601749"/>
          </a:xfrm>
          <a:prstGeom prst="downArrowCallout">
            <a:avLst/>
          </a:prstGeom>
          <a:solidFill>
            <a:srgbClr val="CCFFFF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0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Send to</a:t>
            </a:r>
            <a:endParaRPr lang="th-TH" sz="2000" b="1" dirty="0" smtClean="0">
              <a:solidFill>
                <a:srgbClr val="0000CC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sp>
        <p:nvSpPr>
          <p:cNvPr id="17" name="Up Arrow Callout 16"/>
          <p:cNvSpPr/>
          <p:nvPr/>
        </p:nvSpPr>
        <p:spPr>
          <a:xfrm>
            <a:off x="7020270" y="4702955"/>
            <a:ext cx="2038351" cy="958293"/>
          </a:xfrm>
          <a:prstGeom prst="upArrowCallout">
            <a:avLst/>
          </a:prstGeom>
          <a:noFill/>
          <a:ln w="1905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ส่งผล</a:t>
            </a:r>
            <a:r>
              <a:rPr lang="th-TH" sz="20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การ</a:t>
            </a:r>
            <a:r>
              <a:rPr lang="th-TH" sz="20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ค้นเข้า </a:t>
            </a:r>
            <a:r>
              <a:rPr lang="en-US" sz="20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EndNote</a:t>
            </a:r>
            <a:endParaRPr lang="th-TH" sz="2000" b="1" dirty="0">
              <a:solidFill>
                <a:srgbClr val="0000CC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164288" y="4303576"/>
            <a:ext cx="1736477" cy="331914"/>
          </a:xfrm>
          <a:prstGeom prst="roundRect">
            <a:avLst/>
          </a:prstGeom>
          <a:noFill/>
          <a:ln w="1905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1" name="Rounded Rectangle 20"/>
          <p:cNvSpPr/>
          <p:nvPr/>
        </p:nvSpPr>
        <p:spPr>
          <a:xfrm>
            <a:off x="7164289" y="2871457"/>
            <a:ext cx="1080120" cy="331914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24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88" y="3593805"/>
            <a:ext cx="9114411" cy="3197667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" y="606593"/>
            <a:ext cx="9144000" cy="2873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103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754144" y="6387233"/>
            <a:ext cx="617537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67E8FFD-58D7-40C3-BD57-04A842FA967E}" type="slidenum">
              <a:rPr lang="en-US" altLang="th-TH" sz="2000" b="1" smtClean="0">
                <a:solidFill>
                  <a:prstClr val="black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en-US" altLang="th-TH" sz="2000" b="1" dirty="0" smtClean="0">
              <a:solidFill>
                <a:prstClr val="black"/>
              </a:solidFill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032944" y="64251"/>
            <a:ext cx="6944320" cy="55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b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endParaRPr lang="th-TH" altLang="th-TH" sz="4000" b="1" i="1" dirty="0">
              <a:solidFill>
                <a:srgbClr val="0000CC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5803" y="-58829"/>
            <a:ext cx="9122296" cy="641418"/>
          </a:xfrm>
          <a:prstGeom prst="rect">
            <a:avLst/>
          </a:prstGeom>
          <a:gradFill>
            <a:gsLst>
              <a:gs pos="0">
                <a:srgbClr val="FF99FF"/>
              </a:gs>
              <a:gs pos="27000">
                <a:srgbClr val="FFFF99"/>
              </a:gs>
              <a:gs pos="56000">
                <a:schemeClr val="bg1"/>
              </a:gs>
              <a:gs pos="81000">
                <a:srgbClr val="FFFF99"/>
              </a:gs>
              <a:gs pos="100000">
                <a:srgbClr val="92D050"/>
              </a:gs>
            </a:gsLst>
            <a:lin ang="10800000" scaled="1"/>
          </a:gradFill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hangingPunct="0">
              <a:lnSpc>
                <a:spcPts val="3900"/>
              </a:lnSpc>
            </a:pPr>
            <a:r>
              <a:rPr lang="th-TH" altLang="th-TH" sz="3200" b="1" cap="none" spc="0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การ</a:t>
            </a:r>
            <a:r>
              <a:rPr lang="th-TH" altLang="th-TH" sz="3200" b="1" cap="none" spc="0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ค้นข้อมูลแบบ</a:t>
            </a:r>
            <a:r>
              <a:rPr lang="en-US" altLang="th-TH" sz="3200" b="1" cap="none" spc="0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en-US" altLang="th-TH" sz="4000" b="1" cap="none" spc="0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Advanced </a:t>
            </a:r>
            <a:r>
              <a:rPr lang="en-US" altLang="th-TH" sz="4000" b="1" cap="none" spc="0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Search</a:t>
            </a:r>
            <a:endParaRPr lang="th-TH" altLang="th-TH" sz="1800" b="1" dirty="0" smtClean="0">
              <a:solidFill>
                <a:srgbClr val="0000CC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4059" y="620688"/>
            <a:ext cx="9070976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altLang="th-TH" sz="3600" b="1" i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altLang="th-TH" sz="3600" b="1" i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		</a:t>
            </a:r>
            <a:r>
              <a:rPr lang="th-TH" altLang="th-TH" b="1" i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   </a:t>
            </a:r>
            <a:r>
              <a:rPr lang="th-TH" altLang="th-TH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เป็นการสืบค้นจากเขตข้อมูลที่กำหนด หรือ การค้นแบบเฉพาะเจาะจง</a:t>
            </a:r>
            <a:r>
              <a:rPr lang="en-US" altLang="th-TH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altLang="th-TH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		     โดยจะแสดงประวัติการค้น (</a:t>
            </a:r>
            <a:r>
              <a:rPr lang="en-US" altLang="th-TH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History</a:t>
            </a:r>
            <a:r>
              <a:rPr lang="th-TH" altLang="th-TH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en-US" altLang="th-TH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Search </a:t>
            </a:r>
            <a:r>
              <a:rPr lang="th-TH" altLang="th-TH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) และ รูปแบบการค้น    		     (</a:t>
            </a:r>
            <a:r>
              <a:rPr lang="en-US" altLang="th-TH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Search </a:t>
            </a:r>
            <a:r>
              <a:rPr lang="en-US" altLang="th-TH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Details</a:t>
            </a:r>
            <a:r>
              <a:rPr lang="th-TH" altLang="th-TH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) เพื่อใช้ในการค้นได้ภายหลัง</a:t>
            </a:r>
          </a:p>
          <a:p>
            <a:endParaRPr lang="th-TH" altLang="th-TH" sz="1100" b="1" dirty="0" smtClean="0">
              <a:solidFill>
                <a:srgbClr val="0000CC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r>
              <a:rPr lang="th-TH" b="1" i="1" dirty="0">
                <a:solidFill>
                  <a:prstClr val="black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sz="1800" b="1" dirty="0" smtClean="0">
                <a:solidFill>
                  <a:srgbClr val="99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</a:t>
            </a:r>
            <a:r>
              <a:rPr lang="th-TH" b="1" i="1" dirty="0" smtClean="0">
                <a:solidFill>
                  <a:srgbClr val="990033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b="1" dirty="0" smtClean="0">
                <a:solidFill>
                  <a:srgbClr val="990033"/>
                </a:solidFill>
                <a:latin typeface="AngsanaUPC" panose="02020603050405020304" pitchFamily="18" charset="-34"/>
                <a:cs typeface="Angsana New" panose="02020603050405020304" pitchFamily="18" charset="-34"/>
              </a:rPr>
              <a:t>เลือก</a:t>
            </a:r>
            <a:r>
              <a:rPr lang="th-TH" b="1" dirty="0" smtClean="0">
                <a:solidFill>
                  <a:srgbClr val="990033"/>
                </a:solidFill>
                <a:cs typeface="Angsana New" panose="02020603050405020304" pitchFamily="18" charset="-34"/>
              </a:rPr>
              <a:t>เขตข้อมูลเพื่อจำกัดผลการค้นแบบเฉพาะ</a:t>
            </a:r>
            <a:r>
              <a:rPr lang="en-US" b="1" dirty="0" smtClean="0">
                <a:solidFill>
                  <a:srgbClr val="990033"/>
                </a:solidFill>
                <a:cs typeface="Angsana New" panose="02020603050405020304" pitchFamily="18" charset="-34"/>
              </a:rPr>
              <a:t> </a:t>
            </a:r>
            <a:r>
              <a:rPr lang="th-TH" b="1" dirty="0" smtClean="0">
                <a:solidFill>
                  <a:srgbClr val="990033"/>
                </a:solidFill>
                <a:cs typeface="Angsana New" panose="02020603050405020304" pitchFamily="18" charset="-34"/>
              </a:rPr>
              <a:t>เช่น </a:t>
            </a:r>
            <a:r>
              <a:rPr lang="en-US" b="1" dirty="0" smtClean="0">
                <a:solidFill>
                  <a:srgbClr val="990033"/>
                </a:solidFill>
                <a:cs typeface="Angsana New" panose="02020603050405020304" pitchFamily="18" charset="-34"/>
              </a:rPr>
              <a:t>Author, Journal, </a:t>
            </a:r>
            <a:r>
              <a:rPr lang="en-US" b="1" dirty="0" err="1" smtClean="0">
                <a:solidFill>
                  <a:srgbClr val="990033"/>
                </a:solidFill>
                <a:cs typeface="Angsana New" panose="02020603050405020304" pitchFamily="18" charset="-34"/>
              </a:rPr>
              <a:t>MeSH</a:t>
            </a:r>
            <a:r>
              <a:rPr lang="en-US" b="1" dirty="0" smtClean="0">
                <a:solidFill>
                  <a:srgbClr val="990033"/>
                </a:solidFill>
                <a:cs typeface="Angsana New" panose="02020603050405020304" pitchFamily="18" charset="-34"/>
              </a:rPr>
              <a:t>, Title</a:t>
            </a:r>
            <a:endParaRPr lang="th-TH" b="1" dirty="0" smtClean="0">
              <a:solidFill>
                <a:srgbClr val="990033"/>
              </a:solidFill>
              <a:cs typeface="Angsana New" panose="02020603050405020304" pitchFamily="18" charset="-34"/>
            </a:endParaRPr>
          </a:p>
          <a:p>
            <a:r>
              <a:rPr lang="th-TH" sz="1800" b="1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1800" b="1" dirty="0" smtClean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th-TH" sz="1800" b="1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th-TH" b="1" dirty="0" smtClean="0">
                <a:solidFill>
                  <a:srgbClr val="0000CC"/>
                </a:solidFill>
                <a:cs typeface="Angsana New" panose="02020603050405020304" pitchFamily="18" charset="-34"/>
              </a:rPr>
              <a:t>ใส่คำค้น</a:t>
            </a:r>
            <a:r>
              <a:rPr lang="en-US" b="1" dirty="0" smtClean="0">
                <a:solidFill>
                  <a:srgbClr val="0000CC"/>
                </a:solidFill>
                <a:cs typeface="+mj-cs"/>
              </a:rPr>
              <a:t>    </a:t>
            </a:r>
            <a:r>
              <a:rPr lang="en-US" sz="1800" b="1" dirty="0" smtClean="0">
                <a:solidFill>
                  <a:srgbClr val="00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</a:t>
            </a:r>
            <a:r>
              <a:rPr lang="th-TH" b="1" dirty="0">
                <a:solidFill>
                  <a:srgbClr val="003300"/>
                </a:solidFill>
                <a:cs typeface="Angsana New" panose="02020603050405020304" pitchFamily="18" charset="-34"/>
              </a:rPr>
              <a:t>ใช้บูลีนโอเปอเรเตอร์</a:t>
            </a:r>
            <a:r>
              <a:rPr lang="en-US" b="1" dirty="0" smtClean="0">
                <a:solidFill>
                  <a:srgbClr val="003300"/>
                </a:solidFill>
                <a:cs typeface="Angsana New" panose="02020603050405020304" pitchFamily="18" charset="-34"/>
              </a:rPr>
              <a:t> (AND OR NOT)  </a:t>
            </a:r>
            <a:r>
              <a:rPr lang="th-TH" b="1" dirty="0" smtClean="0">
                <a:solidFill>
                  <a:srgbClr val="003300"/>
                </a:solidFill>
                <a:cs typeface="Angsana New" panose="02020603050405020304" pitchFamily="18" charset="-34"/>
              </a:rPr>
              <a:t>หรือ</a:t>
            </a:r>
            <a:r>
              <a:rPr lang="th-TH" b="1" dirty="0">
                <a:solidFill>
                  <a:srgbClr val="003300"/>
                </a:solidFill>
                <a:cs typeface="Angsana New" panose="02020603050405020304" pitchFamily="18" charset="-34"/>
              </a:rPr>
              <a:t>เลือก</a:t>
            </a:r>
            <a:r>
              <a:rPr lang="th-TH" b="1" dirty="0" smtClean="0">
                <a:solidFill>
                  <a:srgbClr val="003300"/>
                </a:solidFill>
                <a:cs typeface="Angsana New" panose="02020603050405020304" pitchFamily="18" charset="-34"/>
              </a:rPr>
              <a:t>แสดงดัชนี</a:t>
            </a:r>
            <a:r>
              <a:rPr lang="en-US" b="1" dirty="0" smtClean="0">
                <a:solidFill>
                  <a:srgbClr val="003300"/>
                </a:solidFill>
                <a:cs typeface="Angsana New" panose="02020603050405020304" pitchFamily="18" charset="-34"/>
              </a:rPr>
              <a:t> (Show Index)</a:t>
            </a:r>
          </a:p>
          <a:p>
            <a:r>
              <a:rPr lang="en-US" b="1" dirty="0">
                <a:solidFill>
                  <a:srgbClr val="003300"/>
                </a:solidFill>
                <a:cs typeface="Angsana New" panose="02020603050405020304" pitchFamily="18" charset="-34"/>
              </a:rPr>
              <a:t> </a:t>
            </a:r>
            <a:r>
              <a:rPr lang="en-US" b="1" dirty="0" smtClean="0">
                <a:solidFill>
                  <a:srgbClr val="003300"/>
                </a:solidFill>
                <a:cs typeface="Angsana New" panose="02020603050405020304" pitchFamily="18" charset="-34"/>
              </a:rPr>
              <a:t> </a:t>
            </a:r>
            <a:r>
              <a:rPr lang="th-TH" b="1" dirty="0" smtClean="0">
                <a:solidFill>
                  <a:srgbClr val="003300"/>
                </a:solidFill>
                <a:cs typeface="Angsana New" panose="02020603050405020304" pitchFamily="18" charset="-34"/>
              </a:rPr>
              <a:t> </a:t>
            </a:r>
            <a:r>
              <a:rPr lang="en-US" b="1" dirty="0" smtClean="0">
                <a:solidFill>
                  <a:srgbClr val="003300"/>
                </a:solidFill>
                <a:cs typeface="Angsana New" panose="02020603050405020304" pitchFamily="18" charset="-34"/>
              </a:rPr>
              <a:t>  </a:t>
            </a:r>
            <a:r>
              <a:rPr lang="th-TH" b="1" dirty="0" smtClean="0">
                <a:solidFill>
                  <a:srgbClr val="003300"/>
                </a:solidFill>
                <a:cs typeface="Angsana New" panose="02020603050405020304" pitchFamily="18" charset="-34"/>
              </a:rPr>
              <a:t>ช่วย</a:t>
            </a:r>
            <a:r>
              <a:rPr lang="th-TH" b="1" dirty="0">
                <a:solidFill>
                  <a:srgbClr val="003300"/>
                </a:solidFill>
                <a:cs typeface="Angsana New" panose="02020603050405020304" pitchFamily="18" charset="-34"/>
              </a:rPr>
              <a:t>การสืบค้น </a:t>
            </a:r>
            <a:r>
              <a:rPr lang="en-US" b="1" dirty="0" smtClean="0">
                <a:solidFill>
                  <a:srgbClr val="003300"/>
                </a:solidFill>
                <a:cs typeface="Angsana New" panose="02020603050405020304" pitchFamily="18" charset="-34"/>
              </a:rPr>
              <a:t>  </a:t>
            </a:r>
            <a:r>
              <a:rPr lang="en-US" b="1" dirty="0" smtClean="0">
                <a:solidFill>
                  <a:srgbClr val="003300"/>
                </a:solidFill>
                <a:cs typeface="+mj-cs"/>
              </a:rPr>
              <a:t> </a:t>
            </a:r>
            <a:r>
              <a:rPr lang="en-US" sz="1800" b="1" dirty="0" smtClean="0">
                <a:solidFill>
                  <a:srgbClr val="6302C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</a:t>
            </a:r>
            <a:r>
              <a:rPr lang="th-TH" b="1" dirty="0">
                <a:solidFill>
                  <a:srgbClr val="6302CE"/>
                </a:solidFill>
                <a:cs typeface="Angsana New" panose="02020603050405020304" pitchFamily="18" charset="-34"/>
              </a:rPr>
              <a:t>รวมข้อความ</a:t>
            </a:r>
            <a:r>
              <a:rPr lang="th-TH" b="1" dirty="0" smtClean="0">
                <a:solidFill>
                  <a:srgbClr val="6302CE"/>
                </a:solidFill>
                <a:cs typeface="Angsana New" panose="02020603050405020304" pitchFamily="18" charset="-34"/>
              </a:rPr>
              <a:t>ค้นหาใส่ </a:t>
            </a:r>
            <a:r>
              <a:rPr lang="en-US" b="1" dirty="0" smtClean="0">
                <a:solidFill>
                  <a:srgbClr val="6302CE"/>
                </a:solidFill>
                <a:cs typeface="Angsana New" panose="02020603050405020304" pitchFamily="18" charset="-34"/>
              </a:rPr>
              <a:t>Query Box</a:t>
            </a:r>
            <a:r>
              <a:rPr lang="en-US" b="1" dirty="0" smtClean="0">
                <a:solidFill>
                  <a:srgbClr val="0000CC"/>
                </a:solidFill>
                <a:cs typeface="+mj-cs"/>
              </a:rPr>
              <a:t>  </a:t>
            </a:r>
            <a:r>
              <a:rPr lang="th-TH" b="1" dirty="0">
                <a:solidFill>
                  <a:srgbClr val="0000CC"/>
                </a:solidFill>
                <a:cs typeface="Angsana New" panose="02020603050405020304" pitchFamily="18" charset="-34"/>
              </a:rPr>
              <a:t>และ   </a:t>
            </a:r>
            <a:r>
              <a:rPr lang="th-TH" sz="1800" b="1" dirty="0">
                <a:solidFill>
                  <a:srgbClr val="66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</a:t>
            </a:r>
            <a:r>
              <a:rPr lang="th-TH" b="1" dirty="0" smtClean="0">
                <a:solidFill>
                  <a:srgbClr val="660066"/>
                </a:solidFill>
                <a:cs typeface="Angsana New" panose="02020603050405020304" pitchFamily="18" charset="-34"/>
              </a:rPr>
              <a:t>คลิกปุ่ม</a:t>
            </a:r>
            <a:r>
              <a:rPr lang="th-TH" b="1" dirty="0">
                <a:solidFill>
                  <a:srgbClr val="660066"/>
                </a:solidFill>
                <a:cs typeface="Angsana New" panose="02020603050405020304" pitchFamily="18" charset="-34"/>
              </a:rPr>
              <a:t>ค้นหา </a:t>
            </a:r>
            <a:endParaRPr lang="en-US" b="1" dirty="0">
              <a:solidFill>
                <a:srgbClr val="660066"/>
              </a:solidFill>
              <a:cs typeface="+mj-cs"/>
            </a:endParaRPr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3629000" y="4437112"/>
            <a:ext cx="358775" cy="360363"/>
          </a:xfrm>
          <a:prstGeom prst="ellipse">
            <a:avLst/>
          </a:prstGeom>
          <a:solidFill>
            <a:srgbClr val="FFFF00"/>
          </a:solidFill>
          <a:ln w="19050" algn="ctr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algn="ctr">
              <a:defRPr/>
            </a:pPr>
            <a:r>
              <a:rPr lang="th-TH" sz="1200" b="1" dirty="0" smtClean="0">
                <a:solidFill>
                  <a:srgbClr val="0000CC"/>
                </a:solidFill>
                <a:latin typeface="Tahoma" pitchFamily="34" charset="0"/>
                <a:cs typeface="Tahoma" pitchFamily="34" charset="0"/>
              </a:rPr>
              <a:t>2</a:t>
            </a:r>
            <a:endParaRPr lang="th-TH" sz="1200" b="1" dirty="0">
              <a:solidFill>
                <a:srgbClr val="0000CC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2123728" y="4459449"/>
            <a:ext cx="358775" cy="336841"/>
          </a:xfrm>
          <a:prstGeom prst="ellipse">
            <a:avLst/>
          </a:prstGeom>
          <a:solidFill>
            <a:srgbClr val="FFFF00"/>
          </a:solidFill>
          <a:ln w="19050" algn="ctr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algn="ctr">
              <a:defRPr/>
            </a:pPr>
            <a:r>
              <a:rPr lang="en-US" sz="1400" b="1" dirty="0" smtClean="0">
                <a:solidFill>
                  <a:srgbClr val="0000CC"/>
                </a:solidFill>
                <a:latin typeface="Tahoma" pitchFamily="34" charset="0"/>
                <a:cs typeface="Tahoma" pitchFamily="34" charset="0"/>
              </a:rPr>
              <a:t>1</a:t>
            </a:r>
            <a:endParaRPr lang="th-TH" sz="1400" b="1" dirty="0">
              <a:solidFill>
                <a:srgbClr val="0000CC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7709867" y="5934148"/>
            <a:ext cx="358775" cy="360363"/>
          </a:xfrm>
          <a:prstGeom prst="ellipse">
            <a:avLst/>
          </a:prstGeom>
          <a:solidFill>
            <a:srgbClr val="FFFF00"/>
          </a:solidFill>
          <a:ln w="19050" algn="ctr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algn="ctr">
              <a:defRPr/>
            </a:pPr>
            <a:r>
              <a:rPr lang="th-TH" sz="1200" b="1" dirty="0" smtClean="0">
                <a:solidFill>
                  <a:srgbClr val="0000CC"/>
                </a:solidFill>
                <a:latin typeface="Tahoma" pitchFamily="34" charset="0"/>
                <a:cs typeface="Tahoma" pitchFamily="34" charset="0"/>
              </a:rPr>
              <a:t>5</a:t>
            </a:r>
            <a:endParaRPr lang="th-TH" sz="1200" b="1" dirty="0">
              <a:solidFill>
                <a:srgbClr val="0000CC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1259632" y="5517232"/>
            <a:ext cx="358775" cy="360363"/>
          </a:xfrm>
          <a:prstGeom prst="ellipse">
            <a:avLst/>
          </a:prstGeom>
          <a:solidFill>
            <a:srgbClr val="FFFF00"/>
          </a:solidFill>
          <a:ln w="19050" algn="ctr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algn="ctr">
              <a:defRPr/>
            </a:pPr>
            <a:r>
              <a:rPr lang="th-TH" sz="1200" b="1" dirty="0" smtClean="0">
                <a:solidFill>
                  <a:srgbClr val="0000CC"/>
                </a:solidFill>
                <a:latin typeface="Tahoma" pitchFamily="34" charset="0"/>
                <a:cs typeface="Tahoma" pitchFamily="34" charset="0"/>
              </a:rPr>
              <a:t>4</a:t>
            </a:r>
            <a:endParaRPr lang="th-TH" sz="1200" b="1" dirty="0">
              <a:solidFill>
                <a:srgbClr val="0000CC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6" name="AutoShape 6"/>
          <p:cNvSpPr>
            <a:spLocks noChangeArrowheads="1"/>
          </p:cNvSpPr>
          <p:nvPr/>
        </p:nvSpPr>
        <p:spPr bwMode="auto">
          <a:xfrm>
            <a:off x="8477077" y="6387233"/>
            <a:ext cx="555625" cy="404812"/>
          </a:xfrm>
          <a:prstGeom prst="rightArrow">
            <a:avLst>
              <a:gd name="adj1" fmla="val 50000"/>
              <a:gd name="adj2" fmla="val 30449"/>
            </a:avLst>
          </a:prstGeom>
          <a:solidFill>
            <a:srgbClr val="FFCCCC"/>
          </a:solidFill>
          <a:ln w="12700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>
              <a:defRPr/>
            </a:pPr>
            <a:r>
              <a:rPr lang="en-US" sz="1050" b="1" dirty="0" smtClean="0">
                <a:solidFill>
                  <a:srgbClr val="0066FF"/>
                </a:solidFill>
                <a:cs typeface="Angsana New" pitchFamily="18" charset="-34"/>
              </a:rPr>
              <a:t>History</a:t>
            </a:r>
            <a:endParaRPr lang="th-TH" sz="1050" b="1" dirty="0">
              <a:solidFill>
                <a:srgbClr val="0066FF"/>
              </a:solidFill>
              <a:cs typeface="Angsana New" pitchFamily="18" charset="-3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/>
          <a:srcRect t="4093" r="6294"/>
          <a:stretch/>
        </p:blipFill>
        <p:spPr>
          <a:xfrm>
            <a:off x="6965776" y="3889086"/>
            <a:ext cx="1254622" cy="13008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8107128" y="4502299"/>
            <a:ext cx="358775" cy="360363"/>
          </a:xfrm>
          <a:prstGeom prst="ellipse">
            <a:avLst/>
          </a:prstGeom>
          <a:solidFill>
            <a:srgbClr val="FFFF00"/>
          </a:solidFill>
          <a:ln w="19050" algn="ctr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algn="ctr">
              <a:defRPr/>
            </a:pPr>
            <a:r>
              <a:rPr lang="th-TH" sz="1200" b="1" dirty="0" smtClean="0">
                <a:solidFill>
                  <a:srgbClr val="0000CC"/>
                </a:solidFill>
                <a:latin typeface="Tahoma" pitchFamily="34" charset="0"/>
                <a:cs typeface="Tahoma" pitchFamily="34" charset="0"/>
              </a:rPr>
              <a:t>3</a:t>
            </a:r>
            <a:endParaRPr lang="th-TH" sz="1200" b="1" dirty="0">
              <a:solidFill>
                <a:srgbClr val="0000CC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7"/>
          <a:srcRect t="3924" b="6157"/>
          <a:stretch/>
        </p:blipFill>
        <p:spPr>
          <a:xfrm>
            <a:off x="196232" y="101202"/>
            <a:ext cx="1800200" cy="1903895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19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chemeClr val="accent1">
                <a:alpha val="84000"/>
                <a:lumMod val="0"/>
                <a:lumOff val="100000"/>
              </a:schemeClr>
            </a:gs>
            <a:gs pos="49000">
              <a:srgbClr val="FFCCFF"/>
            </a:gs>
            <a:gs pos="77000">
              <a:schemeClr val="accent3">
                <a:lumMod val="20000"/>
                <a:lumOff val="80000"/>
              </a:schemeClr>
            </a:gs>
            <a:gs pos="100000">
              <a:srgbClr val="FFFFCC"/>
            </a:gs>
            <a:gs pos="7000">
              <a:srgbClr val="CCFFCC"/>
            </a:gs>
          </a:gsLst>
          <a:lin ang="6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21704" y="64193"/>
            <a:ext cx="9122296" cy="585751"/>
          </a:xfrm>
          <a:prstGeom prst="rect">
            <a:avLst/>
          </a:prstGeom>
          <a:gradFill>
            <a:gsLst>
              <a:gs pos="0">
                <a:srgbClr val="FF99FF"/>
              </a:gs>
              <a:gs pos="27000">
                <a:srgbClr val="FFFF99"/>
              </a:gs>
              <a:gs pos="56000">
                <a:schemeClr val="bg1"/>
              </a:gs>
              <a:gs pos="81000">
                <a:srgbClr val="FFFF99"/>
              </a:gs>
              <a:gs pos="100000">
                <a:srgbClr val="92D050"/>
              </a:gs>
            </a:gsLst>
            <a:lin ang="10800000" scaled="1"/>
          </a:gradFill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hangingPunct="0">
              <a:lnSpc>
                <a:spcPts val="3900"/>
              </a:lnSpc>
            </a:pPr>
            <a:endParaRPr lang="th-TH" altLang="th-TH" sz="1800" b="1" i="1" dirty="0" smtClean="0">
              <a:solidFill>
                <a:srgbClr val="0000CC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12" y="2292000"/>
            <a:ext cx="9144000" cy="4548039"/>
          </a:xfrm>
          <a:prstGeom prst="rect">
            <a:avLst/>
          </a:prstGeom>
        </p:spPr>
      </p:pic>
      <p:sp>
        <p:nvSpPr>
          <p:cNvPr id="4" name="Slide Number Placeholder 4"/>
          <p:cNvSpPr txBox="1">
            <a:spLocks noGrp="1"/>
          </p:cNvSpPr>
          <p:nvPr/>
        </p:nvSpPr>
        <p:spPr bwMode="auto">
          <a:xfrm>
            <a:off x="8247061" y="6418406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A38CDEBF-37A9-4378-B46C-1141A95E00E7}" type="slidenum">
              <a:rPr lang="en-US" altLang="th-TH" sz="2000" b="1">
                <a:solidFill>
                  <a:srgbClr val="0066FF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en-US" altLang="th-TH" sz="2000" b="1" dirty="0">
              <a:solidFill>
                <a:srgbClr val="0066FF"/>
              </a:solidFill>
            </a:endParaRPr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>
            <a:off x="8300093" y="6126163"/>
            <a:ext cx="555625" cy="404812"/>
          </a:xfrm>
          <a:prstGeom prst="rightArrow">
            <a:avLst>
              <a:gd name="adj1" fmla="val 50000"/>
              <a:gd name="adj2" fmla="val 30449"/>
            </a:avLst>
          </a:prstGeom>
          <a:solidFill>
            <a:srgbClr val="FFCCCC"/>
          </a:solidFill>
          <a:ln w="12700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>
              <a:defRPr/>
            </a:pPr>
            <a:r>
              <a:rPr lang="en-US" sz="1050" b="1" dirty="0" smtClean="0">
                <a:solidFill>
                  <a:srgbClr val="0066FF"/>
                </a:solidFill>
                <a:cs typeface="Angsana New" pitchFamily="18" charset="-34"/>
              </a:rPr>
              <a:t>Details</a:t>
            </a:r>
            <a:endParaRPr lang="th-TH" sz="1050" b="1" dirty="0">
              <a:solidFill>
                <a:srgbClr val="0066FF"/>
              </a:solidFill>
              <a:cs typeface="Angsana New" pitchFamily="18" charset="-34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89918" y="44624"/>
            <a:ext cx="8874570" cy="683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b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th-TH" altLang="th-TH" b="1" i="1" dirty="0">
                <a:solidFill>
                  <a:srgbClr val="000099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การค้นข้อมูลแบบ </a:t>
            </a:r>
            <a:r>
              <a:rPr lang="en-US" altLang="th-TH" sz="3600" b="1" i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Advanced Search </a:t>
            </a:r>
            <a:r>
              <a:rPr lang="en-US" altLang="th-TH" sz="3600" b="1" i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: </a:t>
            </a:r>
            <a:r>
              <a:rPr lang="en-US" altLang="th-TH" sz="3600" b="1" i="1" dirty="0" smtClean="0">
                <a:solidFill>
                  <a:srgbClr val="000099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History</a:t>
            </a:r>
            <a:r>
              <a:rPr lang="th-TH" altLang="th-TH" sz="3600" b="1" i="1" dirty="0" smtClean="0">
                <a:solidFill>
                  <a:srgbClr val="000099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en-US" altLang="th-TH" sz="3600" b="1" i="1" dirty="0" smtClean="0">
                <a:solidFill>
                  <a:srgbClr val="000099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Search </a:t>
            </a:r>
            <a:endParaRPr lang="en-US" altLang="th-TH" sz="3600" b="1" i="1" dirty="0">
              <a:solidFill>
                <a:srgbClr val="000099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th-TH" altLang="th-TH" sz="100" b="1" i="1" dirty="0">
              <a:solidFill>
                <a:srgbClr val="0000CC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78421" y="846042"/>
            <a:ext cx="86580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1800" dirty="0" smtClean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</a:t>
            </a:r>
            <a:r>
              <a:rPr lang="en-US" sz="1800" dirty="0" smtClean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การค้นหาด้วยหมายเลขตามลำดับใน</a:t>
            </a:r>
            <a:r>
              <a:rPr lang="en-US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History </a:t>
            </a:r>
            <a:r>
              <a:rPr lang="th-TH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เช่น </a:t>
            </a:r>
            <a:r>
              <a:rPr lang="th-TH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# 1 หรือ # </a:t>
            </a:r>
            <a:r>
              <a:rPr lang="th-TH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2</a:t>
            </a:r>
            <a:endParaRPr lang="en-US" b="1" dirty="0" smtClean="0">
              <a:solidFill>
                <a:srgbClr val="0000CC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r>
              <a:rPr lang="en-US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2. </a:t>
            </a:r>
            <a:r>
              <a:rPr lang="th-TH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ใช้</a:t>
            </a:r>
            <a:r>
              <a:rPr lang="th-TH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บูลีนโอเปอเรเตอร์</a:t>
            </a:r>
            <a:r>
              <a:rPr lang="th-TH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ช่วยการ</a:t>
            </a:r>
            <a:r>
              <a:rPr lang="th-TH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สืบค้น</a:t>
            </a:r>
            <a:endParaRPr lang="th-TH" b="1" dirty="0">
              <a:solidFill>
                <a:srgbClr val="0000CC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r>
              <a:rPr lang="th-TH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3. </a:t>
            </a:r>
            <a:r>
              <a:rPr lang="th-TH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รวมข้อความค้นหา  และ   </a:t>
            </a:r>
            <a:r>
              <a:rPr lang="th-TH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4. </a:t>
            </a:r>
            <a:r>
              <a:rPr lang="th-TH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คลิกปุ่มค้นหา </a:t>
            </a:r>
            <a:endParaRPr lang="th-TH" b="1" dirty="0" smtClean="0">
              <a:solidFill>
                <a:srgbClr val="0000CC"/>
              </a:solidFill>
              <a:cs typeface="Angsana New" panose="02020603050405020304" pitchFamily="18" charset="-34"/>
            </a:endParaRP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8248762" y="3501007"/>
            <a:ext cx="358775" cy="360363"/>
          </a:xfrm>
          <a:prstGeom prst="ellipse">
            <a:avLst/>
          </a:prstGeom>
          <a:solidFill>
            <a:srgbClr val="FFFF00"/>
          </a:solidFill>
          <a:ln w="19050" algn="ctr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algn="ctr">
              <a:defRPr/>
            </a:pPr>
            <a:r>
              <a:rPr lang="th-TH" sz="1200" b="1" dirty="0" smtClean="0">
                <a:solidFill>
                  <a:srgbClr val="0000CC"/>
                </a:solidFill>
                <a:latin typeface="Tahoma" pitchFamily="34" charset="0"/>
                <a:cs typeface="Tahoma" pitchFamily="34" charset="0"/>
              </a:rPr>
              <a:t>4</a:t>
            </a:r>
            <a:endParaRPr lang="th-TH" sz="1200" b="1" dirty="0">
              <a:solidFill>
                <a:srgbClr val="0000CC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2411760" y="2684195"/>
            <a:ext cx="358775" cy="360363"/>
          </a:xfrm>
          <a:prstGeom prst="ellipse">
            <a:avLst/>
          </a:prstGeom>
          <a:solidFill>
            <a:srgbClr val="FFFF00"/>
          </a:solidFill>
          <a:ln w="19050" algn="ctr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algn="ctr">
              <a:defRPr/>
            </a:pPr>
            <a:r>
              <a:rPr lang="th-TH" sz="1200" b="1" dirty="0" smtClean="0">
                <a:solidFill>
                  <a:srgbClr val="0000CC"/>
                </a:solidFill>
                <a:latin typeface="Tahoma" pitchFamily="34" charset="0"/>
                <a:cs typeface="Tahoma" pitchFamily="34" charset="0"/>
              </a:rPr>
              <a:t>1</a:t>
            </a:r>
            <a:endParaRPr lang="th-TH" sz="1200" b="1" dirty="0">
              <a:solidFill>
                <a:srgbClr val="0000CC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1115616" y="3501008"/>
            <a:ext cx="358775" cy="360363"/>
          </a:xfrm>
          <a:prstGeom prst="ellipse">
            <a:avLst/>
          </a:prstGeom>
          <a:solidFill>
            <a:srgbClr val="FFFF00"/>
          </a:solidFill>
          <a:ln w="19050" algn="ctr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algn="ctr">
              <a:defRPr/>
            </a:pPr>
            <a:r>
              <a:rPr lang="th-TH" sz="1200" b="1" dirty="0">
                <a:solidFill>
                  <a:srgbClr val="0000CC"/>
                </a:solidFill>
                <a:latin typeface="Tahoma" pitchFamily="34" charset="0"/>
                <a:cs typeface="Tahoma" pitchFamily="34" charset="0"/>
              </a:rPr>
              <a:t>3</a:t>
            </a:r>
          </a:p>
        </p:txBody>
      </p:sp>
      <p:sp>
        <p:nvSpPr>
          <p:cNvPr id="2" name="Rectangle 1"/>
          <p:cNvSpPr/>
          <p:nvPr/>
        </p:nvSpPr>
        <p:spPr>
          <a:xfrm>
            <a:off x="378421" y="5564190"/>
            <a:ext cx="377155" cy="121639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657151" y="5968206"/>
            <a:ext cx="358775" cy="360363"/>
          </a:xfrm>
          <a:prstGeom prst="ellipse">
            <a:avLst/>
          </a:prstGeom>
          <a:solidFill>
            <a:srgbClr val="FFFF00"/>
          </a:solidFill>
          <a:ln w="19050" algn="ctr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algn="ctr">
              <a:defRPr/>
            </a:pPr>
            <a:r>
              <a:rPr lang="th-TH" sz="1200" b="1" dirty="0" smtClean="0">
                <a:solidFill>
                  <a:srgbClr val="0000CC"/>
                </a:solidFill>
                <a:latin typeface="Tahoma" pitchFamily="34" charset="0"/>
                <a:cs typeface="Tahoma" pitchFamily="34" charset="0"/>
              </a:rPr>
              <a:t>1</a:t>
            </a:r>
            <a:endParaRPr lang="th-TH" sz="1200" b="1" dirty="0">
              <a:solidFill>
                <a:srgbClr val="0000CC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/>
          <a:srcRect t="4093" r="6294"/>
          <a:stretch/>
        </p:blipFill>
        <p:spPr>
          <a:xfrm>
            <a:off x="6732240" y="2024476"/>
            <a:ext cx="1365600" cy="141594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7954964" y="2756364"/>
            <a:ext cx="358775" cy="360363"/>
          </a:xfrm>
          <a:prstGeom prst="ellipse">
            <a:avLst/>
          </a:prstGeom>
          <a:solidFill>
            <a:srgbClr val="FFFF00"/>
          </a:solidFill>
          <a:ln w="19050" algn="ctr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algn="ctr">
              <a:defRPr/>
            </a:pPr>
            <a:r>
              <a:rPr lang="th-TH" sz="1200" b="1" dirty="0" smtClean="0">
                <a:solidFill>
                  <a:srgbClr val="0000CC"/>
                </a:solidFill>
                <a:latin typeface="Tahoma" pitchFamily="34" charset="0"/>
                <a:cs typeface="Tahoma" pitchFamily="34" charset="0"/>
              </a:rPr>
              <a:t>2</a:t>
            </a:r>
            <a:endParaRPr lang="th-TH" sz="1200" b="1" dirty="0">
              <a:solidFill>
                <a:srgbClr val="0000CC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8476DD-0C42-4D7C-92EF-51E8FCABFBE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17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92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chemeClr val="accent1">
                <a:alpha val="84000"/>
                <a:lumMod val="0"/>
                <a:lumOff val="100000"/>
              </a:schemeClr>
            </a:gs>
            <a:gs pos="49000">
              <a:srgbClr val="FFCCFF"/>
            </a:gs>
            <a:gs pos="77000">
              <a:schemeClr val="accent3">
                <a:lumMod val="20000"/>
                <a:lumOff val="80000"/>
              </a:schemeClr>
            </a:gs>
            <a:gs pos="100000">
              <a:srgbClr val="FFFFCC"/>
            </a:gs>
            <a:gs pos="7000">
              <a:srgbClr val="CCFFCC"/>
            </a:gs>
          </a:gsLst>
          <a:lin ang="6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5803" y="-20730"/>
            <a:ext cx="9122296" cy="639677"/>
          </a:xfrm>
          <a:prstGeom prst="rect">
            <a:avLst/>
          </a:prstGeom>
          <a:gradFill>
            <a:gsLst>
              <a:gs pos="0">
                <a:srgbClr val="FF99FF"/>
              </a:gs>
              <a:gs pos="27000">
                <a:srgbClr val="FFFF99"/>
              </a:gs>
              <a:gs pos="56000">
                <a:schemeClr val="bg1"/>
              </a:gs>
              <a:gs pos="81000">
                <a:srgbClr val="FFFF99"/>
              </a:gs>
              <a:gs pos="100000">
                <a:srgbClr val="92D050"/>
              </a:gs>
            </a:gsLst>
            <a:lin ang="10800000" scaled="1"/>
          </a:gradFill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hangingPunct="0">
              <a:lnSpc>
                <a:spcPts val="3900"/>
              </a:lnSpc>
            </a:pPr>
            <a:endParaRPr lang="th-TH" altLang="th-TH" sz="1800" b="1" i="1" dirty="0" smtClean="0">
              <a:solidFill>
                <a:srgbClr val="0000CC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12" y="3284984"/>
            <a:ext cx="9000233" cy="3573016"/>
          </a:xfrm>
          <a:prstGeom prst="rect">
            <a:avLst/>
          </a:prstGeom>
        </p:spPr>
      </p:pic>
      <p:sp>
        <p:nvSpPr>
          <p:cNvPr id="4" name="Slide Number Placeholder 4"/>
          <p:cNvSpPr txBox="1">
            <a:spLocks noGrp="1"/>
          </p:cNvSpPr>
          <p:nvPr/>
        </p:nvSpPr>
        <p:spPr bwMode="auto">
          <a:xfrm>
            <a:off x="8426449" y="6400800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A38CDEBF-37A9-4378-B46C-1141A95E00E7}" type="slidenum">
              <a:rPr lang="en-US" altLang="th-TH" sz="2000" b="1">
                <a:solidFill>
                  <a:srgbClr val="0066FF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en-US" altLang="th-TH" sz="2000" b="1">
              <a:solidFill>
                <a:srgbClr val="0066FF"/>
              </a:solidFill>
            </a:endParaRPr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>
            <a:off x="8426450" y="6148388"/>
            <a:ext cx="555625" cy="404812"/>
          </a:xfrm>
          <a:prstGeom prst="rightArrow">
            <a:avLst>
              <a:gd name="adj1" fmla="val 50000"/>
              <a:gd name="adj2" fmla="val 30449"/>
            </a:avLst>
          </a:prstGeom>
          <a:solidFill>
            <a:srgbClr val="FFCCCC"/>
          </a:solidFill>
          <a:ln w="12700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>
              <a:defRPr/>
            </a:pPr>
            <a:r>
              <a:rPr lang="en-US" sz="1050" b="1" dirty="0" smtClean="0">
                <a:solidFill>
                  <a:srgbClr val="0066FF"/>
                </a:solidFill>
                <a:cs typeface="Angsana New" pitchFamily="18" charset="-34"/>
              </a:rPr>
              <a:t>Query</a:t>
            </a:r>
            <a:endParaRPr lang="th-TH" sz="1050" b="1" dirty="0">
              <a:solidFill>
                <a:srgbClr val="0066FF"/>
              </a:solidFill>
              <a:cs typeface="Angsana New" pitchFamily="18" charset="-34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4280" y="-27384"/>
            <a:ext cx="90709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altLang="th-TH" sz="3600" b="1" i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altLang="th-TH" sz="3200" b="1" i="1" dirty="0">
                <a:solidFill>
                  <a:srgbClr val="000099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การค้นข้อมูลแบบ </a:t>
            </a:r>
            <a:r>
              <a:rPr lang="en-US" altLang="th-TH" sz="4000" b="1" i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Advanced Search </a:t>
            </a:r>
            <a:r>
              <a:rPr lang="en-US" altLang="th-TH" b="1" i="1" dirty="0" smtClean="0">
                <a:solidFill>
                  <a:srgbClr val="00206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: </a:t>
            </a:r>
            <a:r>
              <a:rPr lang="en-US" altLang="th-TH" sz="3200" b="1" i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History with Search </a:t>
            </a:r>
            <a:r>
              <a:rPr lang="en-US" altLang="th-TH" sz="3200" b="1" i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Details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1491"/>
          <a:stretch/>
        </p:blipFill>
        <p:spPr>
          <a:xfrm>
            <a:off x="46112" y="692696"/>
            <a:ext cx="9000234" cy="252028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699792" y="1556792"/>
            <a:ext cx="3960440" cy="331914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" name="Rounded Rectangle 8"/>
          <p:cNvSpPr/>
          <p:nvPr/>
        </p:nvSpPr>
        <p:spPr>
          <a:xfrm>
            <a:off x="2699792" y="4033190"/>
            <a:ext cx="4248472" cy="331914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0" name="Rounded Rectangle 9"/>
          <p:cNvSpPr/>
          <p:nvPr/>
        </p:nvSpPr>
        <p:spPr>
          <a:xfrm>
            <a:off x="1835696" y="1248966"/>
            <a:ext cx="792088" cy="739874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1" name="Rounded Rectangle 10"/>
          <p:cNvSpPr/>
          <p:nvPr/>
        </p:nvSpPr>
        <p:spPr>
          <a:xfrm>
            <a:off x="1835349" y="3663253"/>
            <a:ext cx="792435" cy="739874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8476DD-0C42-4D7C-92EF-51E8FCABFBE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18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90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chemeClr val="accent1">
                <a:alpha val="84000"/>
                <a:lumMod val="0"/>
                <a:lumOff val="100000"/>
              </a:schemeClr>
            </a:gs>
            <a:gs pos="49000">
              <a:srgbClr val="FFCCFF"/>
            </a:gs>
            <a:gs pos="77000">
              <a:schemeClr val="accent3">
                <a:lumMod val="20000"/>
                <a:lumOff val="80000"/>
              </a:schemeClr>
            </a:gs>
            <a:gs pos="100000">
              <a:srgbClr val="FFFFCC"/>
            </a:gs>
            <a:gs pos="7000">
              <a:srgbClr val="CCFFCC"/>
            </a:gs>
          </a:gsLst>
          <a:lin ang="6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24211"/>
            <a:ext cx="9144000" cy="4100700"/>
          </a:xfrm>
          <a:prstGeom prst="rect">
            <a:avLst/>
          </a:prstGeom>
          <a:ln>
            <a:solidFill>
              <a:srgbClr val="000099"/>
            </a:solidFill>
          </a:ln>
        </p:spPr>
      </p:pic>
      <p:sp>
        <p:nvSpPr>
          <p:cNvPr id="4" name="Slide Number Placeholder 4"/>
          <p:cNvSpPr txBox="1">
            <a:spLocks noGrp="1"/>
          </p:cNvSpPr>
          <p:nvPr/>
        </p:nvSpPr>
        <p:spPr bwMode="auto">
          <a:xfrm>
            <a:off x="8426449" y="6400800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A38CDEBF-37A9-4378-B46C-1141A95E00E7}" type="slidenum">
              <a:rPr lang="en-US" altLang="th-TH" sz="2000" b="1">
                <a:solidFill>
                  <a:srgbClr val="0066FF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en-US" altLang="th-TH" sz="2000" b="1">
              <a:solidFill>
                <a:srgbClr val="0066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51720" y="332656"/>
            <a:ext cx="6984776" cy="2246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th-TH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h-TH" altLang="th-TH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การค้นข้อมูลแบบ </a:t>
            </a:r>
            <a:r>
              <a:rPr lang="en-US" altLang="th-TH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Clinical </a:t>
            </a:r>
            <a:r>
              <a:rPr lang="en-US" altLang="th-TH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Queries </a:t>
            </a:r>
            <a:endParaRPr lang="en-US" altLang="th-TH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th-TH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h-TH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th-TH" altLang="th-TH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h-TH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h-TH" altLang="th-TH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เป็นค้น</a:t>
            </a:r>
            <a:r>
              <a:rPr lang="th-TH" altLang="th-TH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ข้อมูลบทความที่เป็น </a:t>
            </a:r>
            <a:r>
              <a:rPr lang="en-US" altLang="th-TH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Clinical </a:t>
            </a:r>
            <a:r>
              <a:rPr lang="en-US" altLang="th-TH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research</a:t>
            </a:r>
            <a:endParaRPr lang="th-TH" altLang="th-TH" sz="24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th-TH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h-TH" altLang="th-TH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ใช้</a:t>
            </a:r>
            <a:r>
              <a:rPr lang="th-TH" altLang="th-TH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เมื่อ</a:t>
            </a:r>
            <a:r>
              <a:rPr lang="th-TH" altLang="th-TH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ต้องการค้นข้อมูลเป็นประเภท </a:t>
            </a:r>
            <a:r>
              <a:rPr lang="en-US" altLang="th-TH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Clinical </a:t>
            </a:r>
            <a:r>
              <a:rPr lang="en-US" altLang="th-TH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Study</a:t>
            </a:r>
            <a:endParaRPr lang="th-TH" altLang="th-TH" sz="24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h-TH" altLang="th-TH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th-TH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h-TH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Systematic Reviews </a:t>
            </a:r>
            <a:r>
              <a:rPr lang="th-TH" altLang="th-TH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หรือ  </a:t>
            </a:r>
            <a:r>
              <a:rPr lang="en-US" altLang="th-TH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Medical </a:t>
            </a:r>
            <a:r>
              <a:rPr lang="en-US" altLang="th-TH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Genetics        </a:t>
            </a:r>
            <a:endParaRPr lang="en-US" sz="2400" dirty="0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t="3924" b="6157"/>
          <a:stretch/>
        </p:blipFill>
        <p:spPr>
          <a:xfrm>
            <a:off x="233661" y="332656"/>
            <a:ext cx="1800200" cy="1903895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8" name="AutoShape 11"/>
          <p:cNvSpPr>
            <a:spLocks noChangeArrowheads="1"/>
          </p:cNvSpPr>
          <p:nvPr/>
        </p:nvSpPr>
        <p:spPr bwMode="auto">
          <a:xfrm>
            <a:off x="8243888" y="6019800"/>
            <a:ext cx="700087" cy="533400"/>
          </a:xfrm>
          <a:prstGeom prst="rightArrow">
            <a:avLst>
              <a:gd name="adj1" fmla="val 50000"/>
              <a:gd name="adj2" fmla="val 40912"/>
            </a:avLst>
          </a:prstGeom>
          <a:solidFill>
            <a:srgbClr val="CCECFF"/>
          </a:solidFill>
          <a:ln w="12700">
            <a:solidFill>
              <a:srgbClr val="FF0066"/>
            </a:solidFill>
            <a:miter lim="800000"/>
            <a:headEnd type="none" w="sm" len="sm"/>
            <a:tailEnd type="none" w="sm" len="sm"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th-TH" sz="1400" b="1">
                <a:solidFill>
                  <a:srgbClr val="0000CC"/>
                </a:solidFill>
              </a:rPr>
              <a:t>Single</a:t>
            </a:r>
            <a:endParaRPr lang="th-TH" altLang="th-TH" sz="1400" b="1">
              <a:solidFill>
                <a:srgbClr val="0000CC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8476DD-0C42-4D7C-92EF-51E8FCABFBE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19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42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4000">
              <a:schemeClr val="accent1">
                <a:alpha val="84000"/>
                <a:lumMod val="0"/>
                <a:lumOff val="100000"/>
              </a:schemeClr>
            </a:gs>
            <a:gs pos="37000">
              <a:srgbClr val="FFCCFF"/>
            </a:gs>
            <a:gs pos="77000">
              <a:schemeClr val="accent3">
                <a:lumMod val="20000"/>
                <a:lumOff val="80000"/>
              </a:schemeClr>
            </a:gs>
            <a:gs pos="100000">
              <a:srgbClr val="FFFFCC"/>
            </a:gs>
            <a:gs pos="7000">
              <a:srgbClr val="CCFFCC"/>
            </a:gs>
          </a:gsLst>
          <a:lin ang="6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-1" y="1934"/>
            <a:ext cx="9144001" cy="6856065"/>
          </a:xfrm>
          <a:prstGeom prst="rect">
            <a:avLst/>
          </a:prstGeom>
          <a:gradFill flip="none" rotWithShape="1">
            <a:gsLst>
              <a:gs pos="0">
                <a:srgbClr val="92D050"/>
              </a:gs>
              <a:gs pos="87085">
                <a:srgbClr val="FFFF99"/>
              </a:gs>
              <a:gs pos="39000">
                <a:sysClr val="window" lastClr="FFFFFF"/>
              </a:gs>
              <a:gs pos="14000">
                <a:srgbClr val="FFFF99"/>
              </a:gs>
              <a:gs pos="55896">
                <a:schemeClr val="accent6">
                  <a:lumMod val="20000"/>
                  <a:lumOff val="80000"/>
                </a:schemeClr>
              </a:gs>
              <a:gs pos="71000">
                <a:schemeClr val="bg1"/>
              </a:gs>
              <a:gs pos="94000">
                <a:srgbClr val="92D050"/>
              </a:gs>
            </a:gsLst>
            <a:lin ang="13500000" scaled="1"/>
            <a:tileRect/>
          </a:gra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0" indent="-285750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n-US" altLang="th-TH" sz="35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New PubMed </a:t>
            </a:r>
            <a:r>
              <a:rPr lang="th-TH" altLang="th-TH" sz="35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พัฒนาเพื่อให้การเข้าถึงได้ด้วย</a:t>
            </a:r>
            <a:r>
              <a:rPr lang="th-TH" altLang="th-TH" sz="35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อุปกรณ์หน้าจอขนาดเล็กที่ได้รับความ</a:t>
            </a:r>
            <a:r>
              <a:rPr lang="th-TH" altLang="th-TH" sz="35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นิยมในปัจจุบันเช่นโทรศัพท์มือถือหรือแท็บ</a:t>
            </a:r>
            <a:r>
              <a:rPr lang="th-TH" altLang="th-TH" sz="35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เล็ต โด</a:t>
            </a:r>
            <a:r>
              <a:rPr lang="th-TH" altLang="th-TH" sz="35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ยมีรูปลักษณ์และคุณสมบัติเหมือนกับการใช้</a:t>
            </a:r>
            <a:r>
              <a:rPr lang="th-TH" altLang="th-TH" sz="35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บนเดสก์ท็อป</a:t>
            </a:r>
            <a:endParaRPr lang="th-TH" altLang="th-TH" sz="3500" b="1" dirty="0" smtClean="0">
              <a:solidFill>
                <a:srgbClr val="0000CC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 marL="457200" lvl="0" indent="-285750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th-TH" altLang="th-TH" sz="3500" b="1" dirty="0" smtClean="0">
                <a:solidFill>
                  <a:sysClr val="windowText" lastClr="00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จัดทำและพัฒนาโดย</a:t>
            </a:r>
            <a:r>
              <a:rPr lang="en-US" altLang="th-TH" sz="3500" b="1" dirty="0" smtClean="0">
                <a:solidFill>
                  <a:sysClr val="windowText" lastClr="00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altLang="th-TH" sz="3500" b="1" dirty="0" smtClean="0">
                <a:solidFill>
                  <a:sysClr val="windowText" lastClr="00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ศูนย์</a:t>
            </a:r>
            <a:r>
              <a:rPr lang="th-TH" altLang="th-TH" sz="3500" b="1" dirty="0">
                <a:solidFill>
                  <a:sysClr val="windowText" lastClr="00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ข้อมูลเทคโนโลยีชีวภาพแห่งชาติ </a:t>
            </a:r>
            <a:r>
              <a:rPr lang="th-TH" altLang="th-TH" sz="3500" b="1" dirty="0" smtClean="0">
                <a:solidFill>
                  <a:sysClr val="windowText" lastClr="00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(</a:t>
            </a:r>
            <a:r>
              <a:rPr lang="en-US" altLang="th-TH" sz="3500" b="1" dirty="0" smtClean="0">
                <a:solidFill>
                  <a:sysClr val="windowText" lastClr="00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National </a:t>
            </a:r>
            <a:r>
              <a:rPr lang="en-US" altLang="th-TH" sz="3500" b="1" dirty="0">
                <a:solidFill>
                  <a:sysClr val="windowText" lastClr="00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Center for Biotechnology Information </a:t>
            </a:r>
            <a:r>
              <a:rPr lang="en-US" altLang="th-TH" sz="3500" b="1" dirty="0" smtClean="0">
                <a:solidFill>
                  <a:sysClr val="windowText" lastClr="00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: NCBI) </a:t>
            </a:r>
            <a:r>
              <a:rPr lang="th-TH" altLang="th-TH" sz="3500" b="1" dirty="0" smtClean="0">
                <a:solidFill>
                  <a:sysClr val="windowText" lastClr="00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หอสมุดแพทย์แห่งชาติสหรัฐอเมริกา (</a:t>
            </a:r>
            <a:r>
              <a:rPr lang="en-US" altLang="th-TH" sz="3500" b="1" dirty="0">
                <a:solidFill>
                  <a:sysClr val="windowText" lastClr="00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U.S. National Library of </a:t>
            </a:r>
            <a:r>
              <a:rPr lang="en-US" altLang="th-TH" sz="3500" b="1" dirty="0" smtClean="0">
                <a:solidFill>
                  <a:sysClr val="windowText" lastClr="00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Medicine : NLM</a:t>
            </a:r>
            <a:r>
              <a:rPr lang="en-US" altLang="th-TH" sz="3500" b="1" dirty="0">
                <a:solidFill>
                  <a:sysClr val="windowText" lastClr="00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) </a:t>
            </a:r>
            <a:r>
              <a:rPr lang="th-TH" altLang="th-TH" sz="3500" b="1" dirty="0">
                <a:solidFill>
                  <a:sysClr val="windowText" lastClr="00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สถาบันสุขภาพแห่งชาติ </a:t>
            </a:r>
            <a:r>
              <a:rPr lang="th-TH" altLang="th-TH" sz="3500" b="1" dirty="0" smtClean="0">
                <a:solidFill>
                  <a:sysClr val="windowText" lastClr="00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(</a:t>
            </a:r>
            <a:r>
              <a:rPr lang="en-US" altLang="th-TH" sz="3500" b="1" dirty="0">
                <a:solidFill>
                  <a:sysClr val="windowText" lastClr="00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National Institutes of </a:t>
            </a:r>
            <a:r>
              <a:rPr lang="en-US" altLang="th-TH" sz="3500" b="1" dirty="0" smtClean="0">
                <a:solidFill>
                  <a:sysClr val="windowText" lastClr="00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Health : NIH</a:t>
            </a:r>
            <a:r>
              <a:rPr lang="en-US" altLang="th-TH" sz="3500" b="1" dirty="0">
                <a:solidFill>
                  <a:sysClr val="windowText" lastClr="00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)</a:t>
            </a:r>
            <a:endParaRPr lang="en-US" altLang="th-TH" sz="3500" b="1" dirty="0" smtClean="0">
              <a:solidFill>
                <a:sysClr val="windowText" lastClr="000000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 marL="457200" lvl="0" indent="-285750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kumimoji="0" lang="th-TH" altLang="th-TH" sz="3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AngsanaUPC" panose="02020603050405020304" pitchFamily="18" charset="-34"/>
                <a:cs typeface="AngsanaUPC" panose="02020603050405020304" pitchFamily="18" charset="-34"/>
              </a:rPr>
              <a:t>ครอบคลุมบรรณานุกรม และบทคัดย่อของบทความจากวารสารทางการแพทย์ อ้างอิงมากกว่า </a:t>
            </a:r>
            <a:r>
              <a:rPr lang="th-TH" altLang="th-TH" sz="3500" b="1" dirty="0" smtClean="0">
                <a:solidFill>
                  <a:srgbClr val="0066FF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30</a:t>
            </a:r>
            <a:r>
              <a:rPr kumimoji="0" lang="th-TH" altLang="th-TH" sz="3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AngsanaUPC" panose="02020603050405020304" pitchFamily="18" charset="-34"/>
                <a:cs typeface="AngsanaUPC" panose="02020603050405020304" pitchFamily="18" charset="-34"/>
              </a:rPr>
              <a:t> ล้านรายการ  จากวารสาร</a:t>
            </a:r>
            <a:r>
              <a:rPr lang="th-TH" altLang="th-TH" sz="3500" b="1" dirty="0" smtClean="0">
                <a:solidFill>
                  <a:srgbClr val="0066FF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มาก</a:t>
            </a:r>
            <a:r>
              <a:rPr kumimoji="0" lang="th-TH" altLang="th-TH" sz="3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AngsanaUPC" panose="02020603050405020304" pitchFamily="18" charset="-34"/>
                <a:cs typeface="AngsanaUPC" panose="02020603050405020304" pitchFamily="18" charset="-34"/>
              </a:rPr>
              <a:t>กว่า  5000 ชื่อ  80 ภาษา  ตั้งแต่ปี </a:t>
            </a:r>
            <a:r>
              <a:rPr kumimoji="0" lang="en-US" altLang="th-TH" sz="3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AngsanaUPC" panose="02020603050405020304" pitchFamily="18" charset="-34"/>
                <a:cs typeface="AngsanaUPC" panose="02020603050405020304" pitchFamily="18" charset="-34"/>
              </a:rPr>
              <a:t> 194</a:t>
            </a:r>
            <a:r>
              <a:rPr kumimoji="0" lang="th-TH" altLang="th-TH" sz="3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AngsanaUPC" panose="02020603050405020304" pitchFamily="18" charset="-34"/>
                <a:cs typeface="AngsanaUPC" panose="02020603050405020304" pitchFamily="18" charset="-34"/>
              </a:rPr>
              <a:t>6</a:t>
            </a:r>
            <a:r>
              <a:rPr kumimoji="0" lang="en-US" altLang="th-TH" sz="3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kumimoji="0" lang="th-TH" altLang="th-TH" sz="3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AngsanaUPC" panose="02020603050405020304" pitchFamily="18" charset="-34"/>
                <a:cs typeface="AngsanaUPC" panose="02020603050405020304" pitchFamily="18" charset="-34"/>
              </a:rPr>
              <a:t> ถึงปัจจุบัน</a:t>
            </a:r>
            <a:endParaRPr kumimoji="0" lang="en-US" altLang="th-TH" sz="3500" b="1" i="0" u="none" strike="noStrike" kern="1200" cap="none" spc="0" normalizeH="0" baseline="0" noProof="0" dirty="0" smtClean="0">
              <a:ln>
                <a:noFill/>
              </a:ln>
              <a:solidFill>
                <a:srgbClr val="0066FF"/>
              </a:solidFill>
              <a:effectLst/>
              <a:uLnTx/>
              <a:uFillTx/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 marL="457200" indent="-285750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th-TH" altLang="th-TH" sz="3500" b="1" dirty="0">
                <a:solidFill>
                  <a:sysClr val="windowText" lastClr="00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มี </a:t>
            </a:r>
            <a:r>
              <a:rPr lang="en-US" altLang="th-TH" sz="3500" b="1" dirty="0">
                <a:solidFill>
                  <a:sysClr val="windowText" lastClr="00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Link </a:t>
            </a:r>
            <a:r>
              <a:rPr lang="th-TH" altLang="th-TH" sz="3500" b="1" dirty="0">
                <a:solidFill>
                  <a:sysClr val="windowText" lastClr="00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ไปยังเอกสารฉบับเต็มทั้งแบบ </a:t>
            </a:r>
            <a:r>
              <a:rPr lang="en-US" altLang="th-TH" sz="3500" b="1" dirty="0">
                <a:solidFill>
                  <a:sysClr val="windowText" lastClr="00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Free Online </a:t>
            </a:r>
            <a:r>
              <a:rPr lang="th-TH" altLang="th-TH" sz="3500" b="1" dirty="0">
                <a:solidFill>
                  <a:sysClr val="windowText" lastClr="00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และแบบที่ต้องแสดงสิทธิ์ในการเข้า</a:t>
            </a:r>
            <a:r>
              <a:rPr lang="th-TH" altLang="th-TH" sz="3500" b="1" dirty="0" smtClean="0">
                <a:solidFill>
                  <a:sysClr val="windowText" lastClr="00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ใช้</a:t>
            </a:r>
            <a:endParaRPr kumimoji="0" lang="th-TH" altLang="th-TH" sz="3500" b="1" i="0" u="none" strike="noStrike" kern="1200" cap="none" spc="0" normalizeH="0" baseline="0" noProof="0" dirty="0" smtClean="0">
              <a:ln>
                <a:noFill/>
              </a:ln>
              <a:solidFill>
                <a:srgbClr val="0066FF"/>
              </a:solidFill>
              <a:effectLst/>
              <a:uLnTx/>
              <a:uFillTx/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8476DD-0C42-4D7C-92EF-51E8FCABFBE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2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2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chemeClr val="accent1">
                <a:alpha val="84000"/>
                <a:lumMod val="0"/>
                <a:lumOff val="100000"/>
              </a:schemeClr>
            </a:gs>
            <a:gs pos="49000">
              <a:srgbClr val="FFCCFF"/>
            </a:gs>
            <a:gs pos="77000">
              <a:schemeClr val="accent3">
                <a:lumMod val="20000"/>
                <a:lumOff val="80000"/>
              </a:schemeClr>
            </a:gs>
            <a:gs pos="100000">
              <a:srgbClr val="FFFFCC"/>
            </a:gs>
            <a:gs pos="7000">
              <a:srgbClr val="CCFFCC"/>
            </a:gs>
          </a:gsLst>
          <a:lin ang="6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2125587"/>
            <a:ext cx="8965475" cy="4687789"/>
          </a:xfrm>
          <a:prstGeom prst="rect">
            <a:avLst/>
          </a:prstGeom>
          <a:ln>
            <a:solidFill>
              <a:srgbClr val="000099"/>
            </a:solidFill>
          </a:ln>
        </p:spPr>
      </p:pic>
      <p:sp>
        <p:nvSpPr>
          <p:cNvPr id="4" name="Slide Number Placeholder 4"/>
          <p:cNvSpPr txBox="1">
            <a:spLocks noGrp="1"/>
          </p:cNvSpPr>
          <p:nvPr/>
        </p:nvSpPr>
        <p:spPr bwMode="auto">
          <a:xfrm>
            <a:off x="8426449" y="6400800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A38CDEBF-37A9-4378-B46C-1141A95E00E7}" type="slidenum">
              <a:rPr lang="en-US" altLang="th-TH" sz="2000" b="1">
                <a:solidFill>
                  <a:srgbClr val="0066FF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en-US" altLang="th-TH" sz="2000" b="1">
              <a:solidFill>
                <a:srgbClr val="0066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t="3924" b="6157"/>
          <a:stretch/>
        </p:blipFill>
        <p:spPr>
          <a:xfrm>
            <a:off x="107504" y="58562"/>
            <a:ext cx="1728192" cy="1903895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1979712" y="260648"/>
            <a:ext cx="709326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th-TH" b="1" dirty="0">
                <a:solidFill>
                  <a:srgbClr val="000099"/>
                </a:solidFill>
                <a:latin typeface="Times New Roman" pitchFamily="18" charset="0"/>
                <a:cs typeface="Angsana New" pitchFamily="18" charset="-34"/>
              </a:rPr>
              <a:t>Single Citation </a:t>
            </a:r>
            <a:r>
              <a:rPr lang="en-US" altLang="th-TH" b="1" dirty="0" smtClean="0">
                <a:solidFill>
                  <a:srgbClr val="000099"/>
                </a:solidFill>
                <a:latin typeface="Times New Roman" pitchFamily="18" charset="0"/>
                <a:cs typeface="Angsana New" pitchFamily="18" charset="-34"/>
              </a:rPr>
              <a:t>Matcher</a:t>
            </a:r>
            <a:r>
              <a:rPr lang="th-TH" altLang="th-TH" b="1" dirty="0">
                <a:solidFill>
                  <a:srgbClr val="000099"/>
                </a:solidFill>
                <a:latin typeface="Times New Roman" pitchFamily="18" charset="0"/>
                <a:cs typeface="Angsana New" pitchFamily="18" charset="-34"/>
              </a:rPr>
              <a:t>  </a:t>
            </a:r>
            <a:r>
              <a:rPr lang="th-TH" altLang="th-TH" sz="3200" b="1" dirty="0" smtClean="0">
                <a:solidFill>
                  <a:srgbClr val="000099"/>
                </a:solidFill>
                <a:latin typeface="Times New Roman" pitchFamily="18" charset="0"/>
                <a:cs typeface="Angsana New" pitchFamily="18" charset="-34"/>
              </a:rPr>
              <a:t>เป็น</a:t>
            </a:r>
            <a:r>
              <a:rPr lang="th-TH" altLang="th-TH" sz="3200" b="1" dirty="0" smtClean="0">
                <a:solidFill>
                  <a:srgbClr val="0000CC"/>
                </a:solidFill>
                <a:latin typeface="Times New Roman" pitchFamily="18" charset="0"/>
                <a:cs typeface="Angsana New" pitchFamily="18" charset="-34"/>
              </a:rPr>
              <a:t>การ</a:t>
            </a:r>
            <a:r>
              <a:rPr lang="th-TH" altLang="th-TH" sz="3200" b="1" dirty="0">
                <a:solidFill>
                  <a:srgbClr val="0000CC"/>
                </a:solidFill>
                <a:latin typeface="Times New Roman" pitchFamily="18" charset="0"/>
                <a:cs typeface="Angsana New" pitchFamily="18" charset="-34"/>
              </a:rPr>
              <a:t>สืบค้นโดย</a:t>
            </a:r>
            <a:r>
              <a:rPr lang="th-TH" altLang="th-TH" sz="3200" b="1" dirty="0" smtClean="0">
                <a:solidFill>
                  <a:srgbClr val="0000CC"/>
                </a:solidFill>
                <a:latin typeface="Times New Roman" pitchFamily="18" charset="0"/>
                <a:cs typeface="Angsana New" pitchFamily="18" charset="-34"/>
              </a:rPr>
              <a:t>ระบุ 	</a:t>
            </a:r>
          </a:p>
          <a:p>
            <a:r>
              <a:rPr lang="th-TH" altLang="th-TH" sz="3200" b="1" dirty="0">
                <a:solidFill>
                  <a:srgbClr val="0000CC"/>
                </a:solidFill>
                <a:latin typeface="Times New Roman" pitchFamily="18" charset="0"/>
                <a:cs typeface="Angsana New" pitchFamily="18" charset="-34"/>
              </a:rPr>
              <a:t> </a:t>
            </a:r>
            <a:r>
              <a:rPr lang="th-TH" altLang="th-TH" sz="3200" b="1" dirty="0" smtClean="0">
                <a:solidFill>
                  <a:srgbClr val="0000CC"/>
                </a:solidFill>
                <a:latin typeface="Times New Roman" pitchFamily="18" charset="0"/>
                <a:cs typeface="Angsana New" pitchFamily="18" charset="-34"/>
              </a:rPr>
              <a:t>   เฉพาะบทความ</a:t>
            </a:r>
            <a:r>
              <a:rPr lang="th-TH" altLang="th-TH" sz="3200" b="1" dirty="0">
                <a:solidFill>
                  <a:srgbClr val="0000CC"/>
                </a:solidFill>
                <a:latin typeface="Times New Roman" pitchFamily="18" charset="0"/>
                <a:cs typeface="Angsana New" pitchFamily="18" charset="-34"/>
              </a:rPr>
              <a:t>ใดบทความหนึ่งจาก </a:t>
            </a:r>
            <a:r>
              <a:rPr lang="th-TH" altLang="th-TH" sz="3200" b="1" dirty="0" smtClean="0">
                <a:solidFill>
                  <a:srgbClr val="0000CC"/>
                </a:solidFill>
                <a:latin typeface="Times New Roman" pitchFamily="18" charset="0"/>
                <a:cs typeface="Angsana New" pitchFamily="18" charset="-34"/>
              </a:rPr>
              <a:t> ชื่อ</a:t>
            </a:r>
            <a:r>
              <a:rPr lang="th-TH" altLang="th-TH" sz="3200" b="1" dirty="0">
                <a:solidFill>
                  <a:srgbClr val="0000CC"/>
                </a:solidFill>
                <a:latin typeface="Times New Roman" pitchFamily="18" charset="0"/>
                <a:cs typeface="Angsana New" pitchFamily="18" charset="-34"/>
              </a:rPr>
              <a:t>ผู้เขียน </a:t>
            </a:r>
            <a:r>
              <a:rPr lang="th-TH" altLang="th-TH" sz="3200" b="1" dirty="0" smtClean="0">
                <a:solidFill>
                  <a:srgbClr val="0000CC"/>
                </a:solidFill>
                <a:latin typeface="Times New Roman" pitchFamily="18" charset="0"/>
                <a:cs typeface="Angsana New" pitchFamily="18" charset="-34"/>
              </a:rPr>
              <a:t> ชื่อ</a:t>
            </a:r>
            <a:r>
              <a:rPr lang="th-TH" altLang="th-TH" sz="3200" b="1" dirty="0">
                <a:solidFill>
                  <a:srgbClr val="0000CC"/>
                </a:solidFill>
                <a:latin typeface="Times New Roman" pitchFamily="18" charset="0"/>
                <a:cs typeface="Angsana New" pitchFamily="18" charset="-34"/>
              </a:rPr>
              <a:t>เรื่อง</a:t>
            </a:r>
          </a:p>
          <a:p>
            <a:r>
              <a:rPr lang="th-TH" altLang="th-TH" sz="3200" b="1" dirty="0" smtClean="0">
                <a:solidFill>
                  <a:srgbClr val="0000CC"/>
                </a:solidFill>
                <a:latin typeface="Times New Roman" pitchFamily="18" charset="0"/>
                <a:cs typeface="Angsana New" pitchFamily="18" charset="-34"/>
              </a:rPr>
              <a:t>    ชื่อวารสาร  </a:t>
            </a:r>
            <a:r>
              <a:rPr lang="th-TH" altLang="th-TH" sz="3200" b="1" dirty="0">
                <a:solidFill>
                  <a:srgbClr val="0000CC"/>
                </a:solidFill>
                <a:latin typeface="Times New Roman" pitchFamily="18" charset="0"/>
                <a:cs typeface="Angsana New" pitchFamily="18" charset="-34"/>
              </a:rPr>
              <a:t>ปีพิมพ์  ปี่</a:t>
            </a:r>
            <a:r>
              <a:rPr lang="th-TH" altLang="th-TH" sz="3200" b="1" dirty="0" smtClean="0">
                <a:solidFill>
                  <a:srgbClr val="0000CC"/>
                </a:solidFill>
                <a:latin typeface="Times New Roman" pitchFamily="18" charset="0"/>
                <a:cs typeface="Angsana New" pitchFamily="18" charset="-34"/>
              </a:rPr>
              <a:t>ที่  </a:t>
            </a:r>
            <a:r>
              <a:rPr lang="th-TH" altLang="th-TH" sz="3200" b="1" dirty="0">
                <a:solidFill>
                  <a:srgbClr val="0000CC"/>
                </a:solidFill>
                <a:latin typeface="Times New Roman" pitchFamily="18" charset="0"/>
                <a:cs typeface="Angsana New" pitchFamily="18" charset="-34"/>
              </a:rPr>
              <a:t>เล่มที่ </a:t>
            </a:r>
            <a:r>
              <a:rPr lang="th-TH" altLang="th-TH" sz="3200" b="1" dirty="0" smtClean="0">
                <a:solidFill>
                  <a:srgbClr val="0000CC"/>
                </a:solidFill>
                <a:latin typeface="Times New Roman" pitchFamily="18" charset="0"/>
                <a:cs typeface="Angsana New" pitchFamily="18" charset="-34"/>
              </a:rPr>
              <a:t>หรือ </a:t>
            </a:r>
            <a:r>
              <a:rPr lang="th-TH" altLang="th-TH" sz="3200" b="1" dirty="0">
                <a:solidFill>
                  <a:srgbClr val="0000CC"/>
                </a:solidFill>
                <a:latin typeface="Times New Roman" pitchFamily="18" charset="0"/>
                <a:cs typeface="Angsana New" pitchFamily="18" charset="-34"/>
              </a:rPr>
              <a:t>เลข</a:t>
            </a:r>
            <a:r>
              <a:rPr lang="th-TH" altLang="th-TH" sz="3200" b="1" dirty="0" smtClean="0">
                <a:solidFill>
                  <a:srgbClr val="0000CC"/>
                </a:solidFill>
                <a:latin typeface="Times New Roman" pitchFamily="18" charset="0"/>
                <a:cs typeface="Angsana New" pitchFamily="18" charset="-34"/>
              </a:rPr>
              <a:t>หน้า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9" name="AutoShape 11"/>
          <p:cNvSpPr>
            <a:spLocks noChangeArrowheads="1"/>
          </p:cNvSpPr>
          <p:nvPr/>
        </p:nvSpPr>
        <p:spPr bwMode="auto">
          <a:xfrm>
            <a:off x="8243888" y="6063952"/>
            <a:ext cx="700087" cy="533400"/>
          </a:xfrm>
          <a:prstGeom prst="rightArrow">
            <a:avLst>
              <a:gd name="adj1" fmla="val 50000"/>
              <a:gd name="adj2" fmla="val 40912"/>
            </a:avLst>
          </a:prstGeom>
          <a:solidFill>
            <a:srgbClr val="CCECFF"/>
          </a:solidFill>
          <a:ln w="12700">
            <a:solidFill>
              <a:srgbClr val="FF0066"/>
            </a:solidFill>
            <a:miter lim="800000"/>
            <a:headEnd type="none" w="sm" len="sm"/>
            <a:tailEnd type="none" w="sm" len="sm"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th-TH" sz="1400" b="1">
                <a:solidFill>
                  <a:srgbClr val="0000CC"/>
                </a:solidFill>
              </a:rPr>
              <a:t>Single</a:t>
            </a:r>
            <a:endParaRPr lang="th-TH" altLang="th-TH" sz="1400" b="1">
              <a:solidFill>
                <a:srgbClr val="0000CC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8476DD-0C42-4D7C-92EF-51E8FCABFBE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20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94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2936"/>
            <a:ext cx="9144000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25346" y="116632"/>
            <a:ext cx="8928992" cy="648072"/>
          </a:xfrm>
          <a:prstGeom prst="rect">
            <a:avLst/>
          </a:prstGeom>
          <a:gradFill>
            <a:gsLst>
              <a:gs pos="0">
                <a:srgbClr val="FF99FF"/>
              </a:gs>
              <a:gs pos="27000">
                <a:srgbClr val="FFFF99"/>
              </a:gs>
              <a:gs pos="56000">
                <a:schemeClr val="bg1"/>
              </a:gs>
              <a:gs pos="81000">
                <a:srgbClr val="FFFF99"/>
              </a:gs>
              <a:gs pos="100000">
                <a:srgbClr val="92D050"/>
              </a:gs>
            </a:gsLst>
            <a:lin ang="10800000" scaled="1"/>
          </a:gradFill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altLang="th-TH" sz="36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						</a:t>
            </a:r>
          </a:p>
        </p:txBody>
      </p:sp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209550" y="116557"/>
            <a:ext cx="8532813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th-TH" sz="36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Single Citation Matcher  </a:t>
            </a:r>
            <a:r>
              <a:rPr lang="en-US" altLang="th-TH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: </a:t>
            </a:r>
            <a:r>
              <a:rPr lang="th-TH" altLang="th-TH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เพื่อสืบค้นตามบรรณานุกรมที่เฉพาะเจาะจง </a:t>
            </a:r>
            <a:endParaRPr lang="en-US" altLang="th-TH" b="1" dirty="0">
              <a:solidFill>
                <a:srgbClr val="0000CC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2" t="9554" r="33334" b="44664"/>
          <a:stretch/>
        </p:blipFill>
        <p:spPr bwMode="auto">
          <a:xfrm>
            <a:off x="0" y="981075"/>
            <a:ext cx="9144000" cy="5843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103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92437" y="6459786"/>
            <a:ext cx="984019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CA891D7-6B02-4A57-A5AB-DBD3219A807A}" type="slidenum">
              <a:rPr lang="en-US" altLang="th-TH" sz="1600" smtClean="0">
                <a:solidFill>
                  <a:prstClr val="black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en-US" altLang="th-TH" sz="1600" dirty="0" smtClean="0">
              <a:solidFill>
                <a:prstClr val="black"/>
              </a:solidFill>
            </a:endParaRPr>
          </a:p>
        </p:txBody>
      </p:sp>
      <p:sp>
        <p:nvSpPr>
          <p:cNvPr id="8" name="AutoShape 11"/>
          <p:cNvSpPr>
            <a:spLocks noChangeArrowheads="1"/>
          </p:cNvSpPr>
          <p:nvPr/>
        </p:nvSpPr>
        <p:spPr bwMode="auto">
          <a:xfrm>
            <a:off x="8243888" y="6019800"/>
            <a:ext cx="700087" cy="533400"/>
          </a:xfrm>
          <a:prstGeom prst="rightArrow">
            <a:avLst>
              <a:gd name="adj1" fmla="val 50000"/>
              <a:gd name="adj2" fmla="val 40912"/>
            </a:avLst>
          </a:prstGeom>
          <a:solidFill>
            <a:srgbClr val="CCECFF"/>
          </a:solidFill>
          <a:ln w="12700">
            <a:solidFill>
              <a:srgbClr val="FF0066"/>
            </a:solidFill>
            <a:miter lim="800000"/>
            <a:headEnd type="none" w="sm" len="sm"/>
            <a:tailEnd type="none" w="sm" len="sm"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th-TH" sz="1200" b="1" dirty="0" smtClean="0">
                <a:solidFill>
                  <a:srgbClr val="0000CC"/>
                </a:solidFill>
              </a:rPr>
              <a:t>Show Result</a:t>
            </a:r>
            <a:endParaRPr lang="th-TH" altLang="th-TH" sz="1200" b="1" dirty="0">
              <a:solidFill>
                <a:srgbClr val="0000CC"/>
              </a:solidFill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6443663" y="2213202"/>
            <a:ext cx="2500312" cy="3322638"/>
          </a:xfrm>
          <a:prstGeom prst="rect">
            <a:avLst/>
          </a:prstGeom>
          <a:ln w="952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971550" lvl="1" indent="-514350">
              <a:lnSpc>
                <a:spcPct val="150000"/>
              </a:lnSpc>
              <a:buFont typeface="Angsana New" pitchFamily="18" charset="-34"/>
              <a:buAutoNum type="arabicPeriod"/>
              <a:defRPr/>
            </a:pPr>
            <a:r>
              <a:rPr lang="th-TH" sz="20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ชื่อวารสาร</a:t>
            </a:r>
          </a:p>
          <a:p>
            <a:pPr marL="971550" lvl="1" indent="-514350">
              <a:lnSpc>
                <a:spcPct val="150000"/>
              </a:lnSpc>
              <a:buFont typeface="Angsana New" pitchFamily="18" charset="-34"/>
              <a:buAutoNum type="arabicPeriod"/>
              <a:defRPr/>
            </a:pPr>
            <a:r>
              <a:rPr lang="th-TH" sz="20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ปีพิมพ์</a:t>
            </a:r>
            <a:endParaRPr lang="en-US" sz="2000" b="1" dirty="0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  <a:p>
            <a:pPr marL="971550" lvl="1" indent="-514350">
              <a:lnSpc>
                <a:spcPct val="150000"/>
              </a:lnSpc>
              <a:buFont typeface="Angsana New" pitchFamily="18" charset="-34"/>
              <a:buAutoNum type="arabicPeriod"/>
              <a:defRPr/>
            </a:pPr>
            <a:r>
              <a:rPr lang="th-TH" sz="20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ปีที่</a:t>
            </a:r>
          </a:p>
          <a:p>
            <a:pPr marL="971550" lvl="1" indent="-514350">
              <a:lnSpc>
                <a:spcPct val="150000"/>
              </a:lnSpc>
              <a:buFont typeface="Angsana New" pitchFamily="18" charset="-34"/>
              <a:buAutoNum type="arabicPeriod"/>
              <a:defRPr/>
            </a:pPr>
            <a:r>
              <a:rPr lang="th-TH" sz="20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เล่มที่</a:t>
            </a:r>
            <a:endParaRPr lang="en-US" sz="2000" b="1" dirty="0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  <a:p>
            <a:pPr marL="971550" lvl="1" indent="-514350">
              <a:lnSpc>
                <a:spcPct val="150000"/>
              </a:lnSpc>
              <a:buFont typeface="Angsana New" pitchFamily="18" charset="-34"/>
              <a:buAutoNum type="arabicPeriod"/>
              <a:defRPr/>
            </a:pPr>
            <a:r>
              <a:rPr lang="th-TH" sz="20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หน้า</a:t>
            </a:r>
            <a:endParaRPr lang="th-TH" sz="1800" b="1" dirty="0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  <a:p>
            <a:pPr marL="971550" lvl="1" indent="-514350">
              <a:lnSpc>
                <a:spcPct val="150000"/>
              </a:lnSpc>
              <a:buFont typeface="Angsana New" pitchFamily="18" charset="-34"/>
              <a:buAutoNum type="arabicPeriod"/>
              <a:defRPr/>
            </a:pPr>
            <a:r>
              <a:rPr lang="th-TH" sz="20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ชื่อผู้เขียน</a:t>
            </a:r>
            <a:endParaRPr lang="en-US" sz="2000" b="1" dirty="0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  <a:p>
            <a:pPr marL="971550" lvl="1" indent="-514350">
              <a:lnSpc>
                <a:spcPct val="150000"/>
              </a:lnSpc>
              <a:buFont typeface="Angsana New" pitchFamily="18" charset="-34"/>
              <a:buAutoNum type="arabicPeriod"/>
              <a:defRPr/>
            </a:pPr>
            <a:r>
              <a:rPr lang="th-TH" sz="20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ชื่อเรื่อง</a:t>
            </a:r>
            <a:r>
              <a:rPr lang="en-US" sz="20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</a:p>
        </p:txBody>
      </p:sp>
      <p:sp>
        <p:nvSpPr>
          <p:cNvPr id="10" name="Oval 2"/>
          <p:cNvSpPr>
            <a:spLocks noChangeArrowheads="1"/>
          </p:cNvSpPr>
          <p:nvPr/>
        </p:nvSpPr>
        <p:spPr bwMode="auto">
          <a:xfrm>
            <a:off x="1951303" y="2563285"/>
            <a:ext cx="358775" cy="360363"/>
          </a:xfrm>
          <a:prstGeom prst="ellipse">
            <a:avLst/>
          </a:prstGeom>
          <a:solidFill>
            <a:srgbClr val="FFFF00"/>
          </a:solidFill>
          <a:ln w="6350" algn="ctr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algn="ctr">
              <a:defRPr/>
            </a:pPr>
            <a:r>
              <a:rPr lang="th-TH" sz="12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1</a:t>
            </a: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1942836" y="3130163"/>
            <a:ext cx="360362" cy="358775"/>
          </a:xfrm>
          <a:prstGeom prst="ellipse">
            <a:avLst/>
          </a:prstGeom>
          <a:solidFill>
            <a:srgbClr val="FFFF00"/>
          </a:solidFill>
          <a:ln w="6350" algn="ctr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algn="ctr">
              <a:defRPr/>
            </a:pPr>
            <a:r>
              <a:rPr lang="th-TH" sz="12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2</a:t>
            </a:r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4804437" y="3932570"/>
            <a:ext cx="360362" cy="360363"/>
          </a:xfrm>
          <a:prstGeom prst="ellipse">
            <a:avLst/>
          </a:prstGeom>
          <a:solidFill>
            <a:srgbClr val="FFFF00"/>
          </a:solidFill>
          <a:ln w="6350" algn="ctr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algn="ctr">
              <a:defRPr/>
            </a:pPr>
            <a:r>
              <a:rPr lang="th-TH" sz="12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5</a:t>
            </a:r>
          </a:p>
        </p:txBody>
      </p:sp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3400293" y="3924632"/>
            <a:ext cx="360363" cy="360363"/>
          </a:xfrm>
          <a:prstGeom prst="ellipse">
            <a:avLst/>
          </a:prstGeom>
          <a:solidFill>
            <a:srgbClr val="FFFF00"/>
          </a:solidFill>
          <a:ln w="6350" algn="ctr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algn="ctr">
              <a:defRPr/>
            </a:pPr>
            <a:r>
              <a:rPr lang="th-TH" sz="12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4</a:t>
            </a: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1942836" y="3893998"/>
            <a:ext cx="358775" cy="360363"/>
          </a:xfrm>
          <a:prstGeom prst="ellipse">
            <a:avLst/>
          </a:prstGeom>
          <a:solidFill>
            <a:srgbClr val="FFFF00"/>
          </a:solidFill>
          <a:ln w="6350" algn="ctr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algn="ctr">
              <a:defRPr/>
            </a:pPr>
            <a:r>
              <a:rPr lang="th-TH" sz="12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3</a:t>
            </a:r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1979613" y="4460876"/>
            <a:ext cx="358775" cy="360363"/>
          </a:xfrm>
          <a:prstGeom prst="ellipse">
            <a:avLst/>
          </a:prstGeom>
          <a:solidFill>
            <a:srgbClr val="FFFF00"/>
          </a:solidFill>
          <a:ln w="6350" algn="ctr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algn="ctr">
              <a:defRPr/>
            </a:pPr>
            <a:r>
              <a:rPr lang="th-TH" sz="12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6</a:t>
            </a:r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1979613" y="5433154"/>
            <a:ext cx="360362" cy="358775"/>
          </a:xfrm>
          <a:prstGeom prst="ellipse">
            <a:avLst/>
          </a:prstGeom>
          <a:solidFill>
            <a:srgbClr val="FFFF00"/>
          </a:solidFill>
          <a:ln w="6350" algn="ctr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algn="ctr">
              <a:defRPr/>
            </a:pPr>
            <a:r>
              <a:rPr lang="th-TH" sz="12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7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94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chemeClr val="accent1">
                <a:alpha val="84000"/>
                <a:lumMod val="0"/>
                <a:lumOff val="100000"/>
              </a:schemeClr>
            </a:gs>
            <a:gs pos="49000">
              <a:srgbClr val="FFCCFF"/>
            </a:gs>
            <a:gs pos="77000">
              <a:schemeClr val="accent3">
                <a:lumMod val="20000"/>
                <a:lumOff val="80000"/>
              </a:schemeClr>
            </a:gs>
            <a:gs pos="100000">
              <a:srgbClr val="FFFFCC"/>
            </a:gs>
            <a:gs pos="7000">
              <a:srgbClr val="CCFFCC"/>
            </a:gs>
          </a:gsLst>
          <a:lin ang="6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t="53877"/>
          <a:stretch/>
        </p:blipFill>
        <p:spPr>
          <a:xfrm>
            <a:off x="166408" y="4135111"/>
            <a:ext cx="8915399" cy="2570038"/>
          </a:xfrm>
          <a:prstGeom prst="rect">
            <a:avLst/>
          </a:prstGeom>
        </p:spPr>
      </p:pic>
      <p:sp>
        <p:nvSpPr>
          <p:cNvPr id="4" name="Slide Number Placeholder 4"/>
          <p:cNvSpPr txBox="1">
            <a:spLocks noGrp="1"/>
          </p:cNvSpPr>
          <p:nvPr/>
        </p:nvSpPr>
        <p:spPr bwMode="auto">
          <a:xfrm>
            <a:off x="8426449" y="6400800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A38CDEBF-37A9-4378-B46C-1141A95E00E7}" type="slidenum">
              <a:rPr lang="en-US" altLang="th-TH" sz="2000" b="1">
                <a:solidFill>
                  <a:srgbClr val="0066FF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en-US" altLang="th-TH" sz="2000" b="1">
              <a:solidFill>
                <a:srgbClr val="0066FF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54166" y="25059"/>
            <a:ext cx="9054338" cy="667637"/>
          </a:xfrm>
          <a:prstGeom prst="rect">
            <a:avLst/>
          </a:prstGeom>
          <a:gradFill>
            <a:gsLst>
              <a:gs pos="0">
                <a:srgbClr val="FF99FF"/>
              </a:gs>
              <a:gs pos="27000">
                <a:srgbClr val="FFFF99"/>
              </a:gs>
              <a:gs pos="56000">
                <a:schemeClr val="bg1"/>
              </a:gs>
              <a:gs pos="81000">
                <a:srgbClr val="FFFF99"/>
              </a:gs>
              <a:gs pos="100000">
                <a:srgbClr val="92D050"/>
              </a:gs>
            </a:gsLst>
            <a:lin ang="10800000" scaled="1"/>
          </a:gradFill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altLang="th-TH" sz="36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						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685800" y="187871"/>
            <a:ext cx="7773988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b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h-TH" altLang="th-TH" b="1" dirty="0">
                <a:solidFill>
                  <a:srgbClr val="0000CC"/>
                </a:solidFill>
                <a:cs typeface="Angsana New" pitchFamily="18" charset="-34"/>
              </a:rPr>
              <a:t>ข้อมูลส่วนประกอบ</a:t>
            </a:r>
            <a:r>
              <a:rPr lang="th-TH" altLang="th-TH" b="1" dirty="0" smtClean="0">
                <a:solidFill>
                  <a:srgbClr val="0000CC"/>
                </a:solidFill>
                <a:cs typeface="Angsana New" pitchFamily="18" charset="-34"/>
              </a:rPr>
              <a:t>ของรายการบรรณานุกรม</a:t>
            </a:r>
            <a:endParaRPr lang="th-TH" altLang="th-TH" b="1" dirty="0">
              <a:solidFill>
                <a:srgbClr val="0000CC"/>
              </a:solidFill>
              <a:cs typeface="Angsana New" pitchFamily="18" charset="-34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376" y="1267726"/>
            <a:ext cx="8906431" cy="27813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23752" y="738097"/>
            <a:ext cx="979896" cy="284837"/>
          </a:xfrm>
          <a:prstGeom prst="rect">
            <a:avLst/>
          </a:prstGeom>
          <a:solidFill>
            <a:srgbClr val="FFE5FF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Article Title</a:t>
            </a:r>
            <a:endParaRPr lang="en-US" sz="1200" b="1" dirty="0">
              <a:solidFill>
                <a:schemeClr val="tx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Line Callout 1 10"/>
          <p:cNvSpPr/>
          <p:nvPr/>
        </p:nvSpPr>
        <p:spPr>
          <a:xfrm>
            <a:off x="3583601" y="728700"/>
            <a:ext cx="1924504" cy="360040"/>
          </a:xfrm>
          <a:prstGeom prst="borderCallout1">
            <a:avLst>
              <a:gd name="adj1" fmla="val 50497"/>
              <a:gd name="adj2" fmla="val -984"/>
              <a:gd name="adj3" fmla="val 319440"/>
              <a:gd name="adj4" fmla="val -44987"/>
            </a:avLst>
          </a:prstGeom>
          <a:solidFill>
            <a:srgbClr val="FFE5FF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Volume and Issue Number</a:t>
            </a:r>
            <a:endParaRPr lang="en-US" sz="1200" b="1" dirty="0"/>
          </a:p>
        </p:txBody>
      </p:sp>
      <p:sp>
        <p:nvSpPr>
          <p:cNvPr id="12" name="Line Callout 1 11"/>
          <p:cNvSpPr/>
          <p:nvPr/>
        </p:nvSpPr>
        <p:spPr>
          <a:xfrm>
            <a:off x="6481394" y="5064700"/>
            <a:ext cx="867252" cy="360040"/>
          </a:xfrm>
          <a:prstGeom prst="borderCallout1">
            <a:avLst>
              <a:gd name="adj1" fmla="val 1114"/>
              <a:gd name="adj2" fmla="val 322"/>
              <a:gd name="adj3" fmla="val -28595"/>
              <a:gd name="adj4" fmla="val -24228"/>
            </a:avLst>
          </a:prstGeom>
          <a:solidFill>
            <a:srgbClr val="FFE5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chemeClr val="tx1"/>
                </a:solidFill>
              </a:rPr>
              <a:t>DOI</a:t>
            </a:r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13" name="Line Callout 1 12"/>
          <p:cNvSpPr/>
          <p:nvPr/>
        </p:nvSpPr>
        <p:spPr>
          <a:xfrm>
            <a:off x="7847856" y="4025741"/>
            <a:ext cx="1008756" cy="360040"/>
          </a:xfrm>
          <a:prstGeom prst="borderCallout1">
            <a:avLst>
              <a:gd name="adj1" fmla="val 50497"/>
              <a:gd name="adj2" fmla="val -984"/>
              <a:gd name="adj3" fmla="val 112500"/>
              <a:gd name="adj4" fmla="val -38333"/>
            </a:avLst>
          </a:prstGeom>
          <a:solidFill>
            <a:srgbClr val="FFE5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</a:rPr>
              <a:t>Authors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51520" y="5458739"/>
            <a:ext cx="1296144" cy="360040"/>
          </a:xfrm>
          <a:prstGeom prst="rect">
            <a:avLst/>
          </a:prstGeom>
          <a:solidFill>
            <a:srgbClr val="FFE5FF"/>
          </a:solidFill>
          <a:ln w="19050">
            <a:solidFill>
              <a:srgbClr val="00009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 smtClean="0"/>
              <a:t>PMID</a:t>
            </a:r>
            <a:endParaRPr lang="en-US" sz="1800" b="1" dirty="0"/>
          </a:p>
        </p:txBody>
      </p:sp>
      <p:sp>
        <p:nvSpPr>
          <p:cNvPr id="16" name="Rectangle 15"/>
          <p:cNvSpPr/>
          <p:nvPr/>
        </p:nvSpPr>
        <p:spPr>
          <a:xfrm>
            <a:off x="1696232" y="719868"/>
            <a:ext cx="942581" cy="324408"/>
          </a:xfrm>
          <a:prstGeom prst="rect">
            <a:avLst/>
          </a:prstGeom>
          <a:solidFill>
            <a:srgbClr val="FFE5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Authors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75376" y="1268760"/>
            <a:ext cx="6123741" cy="36004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167296" y="5047070"/>
            <a:ext cx="1528936" cy="252063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9" name="Rounded Rectangle 18"/>
          <p:cNvSpPr/>
          <p:nvPr/>
        </p:nvSpPr>
        <p:spPr>
          <a:xfrm>
            <a:off x="3522299" y="4825278"/>
            <a:ext cx="2776818" cy="245937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0" name="Rounded Rectangle 19"/>
          <p:cNvSpPr/>
          <p:nvPr/>
        </p:nvSpPr>
        <p:spPr>
          <a:xfrm>
            <a:off x="167296" y="4465238"/>
            <a:ext cx="8077112" cy="331914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1" name="Rounded Rectangle 20"/>
          <p:cNvSpPr/>
          <p:nvPr/>
        </p:nvSpPr>
        <p:spPr>
          <a:xfrm>
            <a:off x="1763688" y="1844824"/>
            <a:ext cx="599131" cy="315044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2" name="Rounded Rectangle 21"/>
          <p:cNvSpPr/>
          <p:nvPr/>
        </p:nvSpPr>
        <p:spPr>
          <a:xfrm>
            <a:off x="2724944" y="4770140"/>
            <a:ext cx="766936" cy="276931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24" name="Straight Connector 23"/>
          <p:cNvCxnSpPr/>
          <p:nvPr/>
        </p:nvCxnSpPr>
        <p:spPr>
          <a:xfrm>
            <a:off x="899592" y="1022934"/>
            <a:ext cx="0" cy="24991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827584" y="5262013"/>
            <a:ext cx="0" cy="24991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1835696" y="2446319"/>
            <a:ext cx="1296144" cy="360040"/>
          </a:xfrm>
          <a:prstGeom prst="rect">
            <a:avLst/>
          </a:prstGeom>
          <a:solidFill>
            <a:srgbClr val="FFE5FF"/>
          </a:solidFill>
          <a:ln w="19050">
            <a:solidFill>
              <a:srgbClr val="00009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Publication Date</a:t>
            </a:r>
            <a:endParaRPr lang="en-US" sz="1200" b="1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879488" y="1053108"/>
            <a:ext cx="0" cy="60844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2090000" y="2196400"/>
            <a:ext cx="0" cy="24991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2499905" y="1889820"/>
            <a:ext cx="487919" cy="315044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5" name="Rectangle 34"/>
          <p:cNvSpPr/>
          <p:nvPr/>
        </p:nvSpPr>
        <p:spPr>
          <a:xfrm>
            <a:off x="1979712" y="5468223"/>
            <a:ext cx="1236881" cy="376746"/>
          </a:xfrm>
          <a:prstGeom prst="rect">
            <a:avLst/>
          </a:prstGeom>
          <a:solidFill>
            <a:srgbClr val="FFE5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Free Full Text</a:t>
            </a:r>
            <a:endParaRPr lang="en-US" sz="1400" b="1" dirty="0">
              <a:solidFill>
                <a:schemeClr val="tx1"/>
              </a:solidFill>
            </a:endParaRPr>
          </a:p>
        </p:txBody>
      </p:sp>
      <p:cxnSp>
        <p:nvCxnSpPr>
          <p:cNvPr id="36" name="Straight Connector 35"/>
          <p:cNvCxnSpPr>
            <a:endCxn id="22" idx="0"/>
          </p:cNvCxnSpPr>
          <p:nvPr/>
        </p:nvCxnSpPr>
        <p:spPr>
          <a:xfrm>
            <a:off x="3108412" y="4108091"/>
            <a:ext cx="0" cy="66204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267845" y="3116586"/>
            <a:ext cx="1240273" cy="358123"/>
          </a:xfrm>
          <a:prstGeom prst="rect">
            <a:avLst/>
          </a:prstGeom>
          <a:solidFill>
            <a:srgbClr val="FFE5FF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Sent to EndNote</a:t>
            </a:r>
            <a:endParaRPr lang="en-US" sz="1200" b="1" dirty="0">
              <a:solidFill>
                <a:schemeClr val="tx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283693" y="1844824"/>
            <a:ext cx="1466742" cy="315044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2" name="Rectangle 41"/>
          <p:cNvSpPr/>
          <p:nvPr/>
        </p:nvSpPr>
        <p:spPr>
          <a:xfrm>
            <a:off x="251520" y="2446319"/>
            <a:ext cx="1516721" cy="360040"/>
          </a:xfrm>
          <a:prstGeom prst="rect">
            <a:avLst/>
          </a:prstGeom>
          <a:solidFill>
            <a:srgbClr val="FFE5FF"/>
          </a:solidFill>
          <a:ln w="19050">
            <a:solidFill>
              <a:srgbClr val="00009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Journal Title Abbrev.</a:t>
            </a:r>
            <a:endParaRPr lang="en-US" sz="1200" b="1" dirty="0"/>
          </a:p>
        </p:txBody>
      </p:sp>
      <p:cxnSp>
        <p:nvCxnSpPr>
          <p:cNvPr id="43" name="Straight Connector 42"/>
          <p:cNvCxnSpPr/>
          <p:nvPr/>
        </p:nvCxnSpPr>
        <p:spPr>
          <a:xfrm>
            <a:off x="827584" y="2159868"/>
            <a:ext cx="0" cy="24991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250693" y="3726306"/>
            <a:ext cx="792915" cy="315044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3" name="Rectangle 52"/>
          <p:cNvSpPr/>
          <p:nvPr/>
        </p:nvSpPr>
        <p:spPr>
          <a:xfrm>
            <a:off x="2715927" y="3707670"/>
            <a:ext cx="1049071" cy="376746"/>
          </a:xfrm>
          <a:prstGeom prst="rect">
            <a:avLst/>
          </a:prstGeom>
          <a:solidFill>
            <a:srgbClr val="FFE5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Page Number</a:t>
            </a:r>
            <a:endParaRPr lang="en-US" sz="1200" b="1" dirty="0">
              <a:solidFill>
                <a:schemeClr val="tx1"/>
              </a:solidFill>
            </a:endParaRPr>
          </a:p>
        </p:txBody>
      </p:sp>
      <p:cxnSp>
        <p:nvCxnSpPr>
          <p:cNvPr id="55" name="Straight Connector 54"/>
          <p:cNvCxnSpPr>
            <a:stCxn id="57" idx="2"/>
          </p:cNvCxnSpPr>
          <p:nvPr/>
        </p:nvCxnSpPr>
        <p:spPr>
          <a:xfrm flipH="1">
            <a:off x="2638813" y="5348461"/>
            <a:ext cx="20585" cy="11976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ounded Rectangle 56"/>
          <p:cNvSpPr/>
          <p:nvPr/>
        </p:nvSpPr>
        <p:spPr>
          <a:xfrm>
            <a:off x="1894930" y="5087198"/>
            <a:ext cx="1528936" cy="261263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9" name="Rectangle 58"/>
          <p:cNvSpPr/>
          <p:nvPr/>
        </p:nvSpPr>
        <p:spPr>
          <a:xfrm>
            <a:off x="125346" y="1267726"/>
            <a:ext cx="9018654" cy="2867385"/>
          </a:xfrm>
          <a:prstGeom prst="rect">
            <a:avLst/>
          </a:prstGeom>
          <a:noFill/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7524328" y="692696"/>
            <a:ext cx="1157733" cy="343119"/>
          </a:xfrm>
          <a:prstGeom prst="rect">
            <a:avLst/>
          </a:prstGeom>
          <a:solidFill>
            <a:srgbClr val="D9FFFF"/>
          </a:solidFill>
          <a:ln w="190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Citation</a:t>
            </a:r>
            <a:endParaRPr lang="en-US" sz="1600" b="1" dirty="0">
              <a:solidFill>
                <a:schemeClr val="tx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61" name="Straight Connector 60"/>
          <p:cNvCxnSpPr/>
          <p:nvPr/>
        </p:nvCxnSpPr>
        <p:spPr>
          <a:xfrm>
            <a:off x="8178005" y="1035815"/>
            <a:ext cx="0" cy="249919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647150" y="3457751"/>
            <a:ext cx="0" cy="24991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AutoShape 11"/>
          <p:cNvSpPr>
            <a:spLocks noChangeArrowheads="1"/>
          </p:cNvSpPr>
          <p:nvPr/>
        </p:nvSpPr>
        <p:spPr bwMode="auto">
          <a:xfrm>
            <a:off x="8243888" y="6019800"/>
            <a:ext cx="700087" cy="533400"/>
          </a:xfrm>
          <a:prstGeom prst="rightArrow">
            <a:avLst>
              <a:gd name="adj1" fmla="val 50000"/>
              <a:gd name="adj2" fmla="val 40912"/>
            </a:avLst>
          </a:prstGeom>
          <a:solidFill>
            <a:srgbClr val="CCECFF"/>
          </a:solidFill>
          <a:ln w="12700">
            <a:solidFill>
              <a:srgbClr val="FF0066"/>
            </a:solidFill>
            <a:miter lim="800000"/>
            <a:headEnd type="none" w="sm" len="sm"/>
            <a:tailEnd type="none" w="sm" len="sm"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th-TH" sz="1200" b="1" dirty="0" smtClean="0">
                <a:solidFill>
                  <a:srgbClr val="0000CC"/>
                </a:solidFill>
              </a:rPr>
              <a:t>Show Result</a:t>
            </a:r>
            <a:endParaRPr lang="th-TH" altLang="th-TH" sz="1200" b="1" dirty="0">
              <a:solidFill>
                <a:srgbClr val="0000CC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8476DD-0C42-4D7C-92EF-51E8FCABFBE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22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44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chemeClr val="accent1">
                <a:alpha val="84000"/>
                <a:lumMod val="0"/>
                <a:lumOff val="100000"/>
              </a:schemeClr>
            </a:gs>
            <a:gs pos="49000">
              <a:srgbClr val="FFCCFF"/>
            </a:gs>
            <a:gs pos="77000">
              <a:schemeClr val="accent3">
                <a:lumMod val="20000"/>
                <a:lumOff val="80000"/>
              </a:schemeClr>
            </a:gs>
            <a:gs pos="100000">
              <a:srgbClr val="FFFFCC"/>
            </a:gs>
            <a:gs pos="7000">
              <a:srgbClr val="CCFFCC"/>
            </a:gs>
          </a:gsLst>
          <a:lin ang="6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739" y="4223827"/>
            <a:ext cx="8828335" cy="2478667"/>
          </a:xfrm>
          <a:prstGeom prst="rect">
            <a:avLst/>
          </a:prstGeom>
        </p:spPr>
      </p:pic>
      <p:sp>
        <p:nvSpPr>
          <p:cNvPr id="4" name="Slide Number Placeholder 4"/>
          <p:cNvSpPr txBox="1">
            <a:spLocks noGrp="1"/>
          </p:cNvSpPr>
          <p:nvPr/>
        </p:nvSpPr>
        <p:spPr bwMode="auto">
          <a:xfrm>
            <a:off x="8426449" y="6400800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A38CDEBF-37A9-4378-B46C-1141A95E00E7}" type="slidenum">
              <a:rPr lang="en-US" altLang="th-TH" sz="2000" b="1">
                <a:solidFill>
                  <a:srgbClr val="0066FF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23</a:t>
            </a:fld>
            <a:endParaRPr lang="en-US" altLang="th-TH" sz="2000" b="1">
              <a:solidFill>
                <a:srgbClr val="0066FF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738" y="682870"/>
            <a:ext cx="8828336" cy="336093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179139" y="1700808"/>
            <a:ext cx="2641333" cy="360040"/>
          </a:xfrm>
          <a:prstGeom prst="rect">
            <a:avLst/>
          </a:prstGeom>
          <a:solidFill>
            <a:srgbClr val="D9FFFF"/>
          </a:solidFill>
          <a:ln w="19050">
            <a:solidFill>
              <a:srgbClr val="00009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000" b="1" dirty="0" smtClean="0"/>
              <a:t>บทความใหม่ที่ยังไม่มีฉบับพิมพ์</a:t>
            </a:r>
            <a:endParaRPr lang="en-US" sz="2000" b="1" dirty="0"/>
          </a:p>
        </p:txBody>
      </p:sp>
      <p:sp>
        <p:nvSpPr>
          <p:cNvPr id="8" name="Rectangle 7"/>
          <p:cNvSpPr/>
          <p:nvPr/>
        </p:nvSpPr>
        <p:spPr>
          <a:xfrm>
            <a:off x="3271762" y="5724921"/>
            <a:ext cx="1296144" cy="360040"/>
          </a:xfrm>
          <a:prstGeom prst="rect">
            <a:avLst/>
          </a:prstGeom>
          <a:solidFill>
            <a:srgbClr val="D9FFFF"/>
          </a:solidFill>
          <a:ln w="19050">
            <a:solidFill>
              <a:srgbClr val="00009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 smtClean="0"/>
              <a:t>Language</a:t>
            </a:r>
            <a:endParaRPr lang="en-US" sz="18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153738" y="4246090"/>
            <a:ext cx="8828336" cy="833173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0" name="Rounded Rectangle 9"/>
          <p:cNvSpPr/>
          <p:nvPr/>
        </p:nvSpPr>
        <p:spPr>
          <a:xfrm>
            <a:off x="1835696" y="5724921"/>
            <a:ext cx="1080120" cy="331914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1" name="Rounded Rectangle 10"/>
          <p:cNvSpPr/>
          <p:nvPr/>
        </p:nvSpPr>
        <p:spPr>
          <a:xfrm>
            <a:off x="153738" y="1700808"/>
            <a:ext cx="6025401" cy="331914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13" name="Straight Connector 12"/>
          <p:cNvCxnSpPr>
            <a:stCxn id="10" idx="3"/>
            <a:endCxn id="8" idx="1"/>
          </p:cNvCxnSpPr>
          <p:nvPr/>
        </p:nvCxnSpPr>
        <p:spPr>
          <a:xfrm>
            <a:off x="2915816" y="5890878"/>
            <a:ext cx="355946" cy="14063"/>
          </a:xfrm>
          <a:prstGeom prst="line">
            <a:avLst/>
          </a:prstGeom>
          <a:ln w="190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3166438" y="4662676"/>
            <a:ext cx="2845722" cy="360040"/>
          </a:xfrm>
          <a:prstGeom prst="rect">
            <a:avLst/>
          </a:prstGeom>
          <a:solidFill>
            <a:srgbClr val="D9FFFF"/>
          </a:solidFill>
          <a:ln w="19050">
            <a:solidFill>
              <a:srgbClr val="00009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[</a:t>
            </a:r>
            <a:r>
              <a:rPr lang="en-US" sz="2000" b="1" dirty="0" smtClean="0"/>
              <a:t> </a:t>
            </a:r>
            <a:r>
              <a:rPr lang="th-TH" sz="2000" b="1" dirty="0" smtClean="0"/>
              <a:t>บทความที่ไม่ใช่ภาษาอังกฤษ </a:t>
            </a:r>
            <a:r>
              <a:rPr lang="en-US" sz="2000" b="1" dirty="0" smtClean="0">
                <a:solidFill>
                  <a:srgbClr val="FF0000"/>
                </a:solidFill>
              </a:rPr>
              <a:t>]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54166" y="0"/>
            <a:ext cx="9054338" cy="621457"/>
          </a:xfrm>
          <a:prstGeom prst="rect">
            <a:avLst/>
          </a:prstGeom>
          <a:gradFill>
            <a:gsLst>
              <a:gs pos="0">
                <a:srgbClr val="FF99FF"/>
              </a:gs>
              <a:gs pos="27000">
                <a:srgbClr val="FFFF99"/>
              </a:gs>
              <a:gs pos="56000">
                <a:schemeClr val="bg1"/>
              </a:gs>
              <a:gs pos="81000">
                <a:srgbClr val="FFFF99"/>
              </a:gs>
              <a:gs pos="100000">
                <a:srgbClr val="92D050"/>
              </a:gs>
            </a:gsLst>
            <a:lin ang="10800000" scaled="1"/>
          </a:gradFill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altLang="th-TH" sz="36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						</a:t>
            </a: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685800" y="116632"/>
            <a:ext cx="7773988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b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h-TH" altLang="th-TH" b="1" dirty="0">
                <a:solidFill>
                  <a:srgbClr val="0000CC"/>
                </a:solidFill>
                <a:cs typeface="Angsana New" pitchFamily="18" charset="-34"/>
              </a:rPr>
              <a:t>การแสดงผลการสืบค้น </a:t>
            </a:r>
            <a:r>
              <a:rPr lang="en-US" altLang="th-TH" b="1" dirty="0">
                <a:solidFill>
                  <a:srgbClr val="0000CC"/>
                </a:solidFill>
                <a:cs typeface="Angsana New" pitchFamily="18" charset="-34"/>
              </a:rPr>
              <a:t>: </a:t>
            </a:r>
            <a:r>
              <a:rPr lang="th-TH" altLang="th-TH" b="1" i="1" dirty="0">
                <a:solidFill>
                  <a:srgbClr val="0000CC"/>
                </a:solidFill>
                <a:cs typeface="Angsana New" pitchFamily="18" charset="-34"/>
              </a:rPr>
              <a:t>รายการบรรณานุกรม</a:t>
            </a:r>
          </a:p>
        </p:txBody>
      </p:sp>
      <p:sp>
        <p:nvSpPr>
          <p:cNvPr id="19" name="AutoShape 11"/>
          <p:cNvSpPr>
            <a:spLocks noChangeArrowheads="1"/>
          </p:cNvSpPr>
          <p:nvPr/>
        </p:nvSpPr>
        <p:spPr bwMode="auto">
          <a:xfrm>
            <a:off x="8243888" y="6019800"/>
            <a:ext cx="700087" cy="533400"/>
          </a:xfrm>
          <a:prstGeom prst="rightArrow">
            <a:avLst>
              <a:gd name="adj1" fmla="val 50000"/>
              <a:gd name="adj2" fmla="val 40912"/>
            </a:avLst>
          </a:prstGeom>
          <a:solidFill>
            <a:srgbClr val="CCECFF"/>
          </a:solidFill>
          <a:ln w="12700">
            <a:solidFill>
              <a:srgbClr val="FF0066"/>
            </a:solidFill>
            <a:miter lim="800000"/>
            <a:headEnd type="none" w="sm" len="sm"/>
            <a:tailEnd type="none" w="sm" len="sm"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th-TH" sz="1200" b="1" dirty="0" smtClean="0">
                <a:solidFill>
                  <a:srgbClr val="0000CC"/>
                </a:solidFill>
              </a:rPr>
              <a:t>Show Result</a:t>
            </a:r>
            <a:endParaRPr lang="th-TH" altLang="th-TH" sz="1200" b="1" dirty="0">
              <a:solidFill>
                <a:srgbClr val="0000CC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8476DD-0C42-4D7C-92EF-51E8FCABFBE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23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chemeClr val="accent1">
                <a:alpha val="84000"/>
                <a:lumMod val="0"/>
                <a:lumOff val="100000"/>
              </a:schemeClr>
            </a:gs>
            <a:gs pos="49000">
              <a:srgbClr val="FFCCFF"/>
            </a:gs>
            <a:gs pos="77000">
              <a:schemeClr val="accent3">
                <a:lumMod val="20000"/>
                <a:lumOff val="80000"/>
              </a:schemeClr>
            </a:gs>
            <a:gs pos="100000">
              <a:srgbClr val="FFFFCC"/>
            </a:gs>
            <a:gs pos="7000">
              <a:srgbClr val="CCFFCC"/>
            </a:gs>
          </a:gsLst>
          <a:lin ang="6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16" y="568127"/>
            <a:ext cx="9145116" cy="6289874"/>
          </a:xfrm>
          <a:prstGeom prst="rect">
            <a:avLst/>
          </a:prstGeom>
        </p:spPr>
      </p:pic>
      <p:sp>
        <p:nvSpPr>
          <p:cNvPr id="3" name="Rectangle 103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425344" y="6459786"/>
            <a:ext cx="984019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C71A935-060C-41DB-A4F9-83A4D6D34D7C}" type="slidenum">
              <a:rPr lang="en-US" altLang="th-TH" sz="1600" smtClean="0">
                <a:solidFill>
                  <a:prstClr val="black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24</a:t>
            </a:fld>
            <a:endParaRPr lang="en-US" altLang="th-TH" sz="1600" smtClean="0">
              <a:solidFill>
                <a:prstClr val="black"/>
              </a:solidFill>
            </a:endParaRPr>
          </a:p>
        </p:txBody>
      </p:sp>
      <p:sp>
        <p:nvSpPr>
          <p:cNvPr id="4" name="Slide Number Placeholder 4"/>
          <p:cNvSpPr txBox="1">
            <a:spLocks noGrp="1"/>
          </p:cNvSpPr>
          <p:nvPr/>
        </p:nvSpPr>
        <p:spPr bwMode="auto">
          <a:xfrm>
            <a:off x="8426449" y="6400800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A38CDEBF-37A9-4378-B46C-1141A95E00E7}" type="slidenum">
              <a:rPr lang="en-US" altLang="th-TH" sz="2000" b="1">
                <a:solidFill>
                  <a:srgbClr val="0066FF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24</a:t>
            </a:fld>
            <a:endParaRPr lang="en-US" altLang="th-TH" sz="2000" b="1">
              <a:solidFill>
                <a:srgbClr val="0066FF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0" y="25946"/>
            <a:ext cx="9108504" cy="504056"/>
          </a:xfrm>
          <a:prstGeom prst="rect">
            <a:avLst/>
          </a:prstGeom>
          <a:gradFill>
            <a:gsLst>
              <a:gs pos="0">
                <a:srgbClr val="FF99FF"/>
              </a:gs>
              <a:gs pos="27000">
                <a:srgbClr val="FFFF99"/>
              </a:gs>
              <a:gs pos="56000">
                <a:schemeClr val="bg1"/>
              </a:gs>
              <a:gs pos="81000">
                <a:srgbClr val="FFFF99"/>
              </a:gs>
              <a:gs pos="100000">
                <a:srgbClr val="92D050"/>
              </a:gs>
            </a:gsLst>
            <a:lin ang="10800000" scaled="1"/>
          </a:gradFill>
        </p:spPr>
        <p:txBody>
          <a:bodyPr vert="horz" lIns="91440" tIns="45720" rIns="91440" bIns="45720" rtlCol="0" anchor="ctr">
            <a:normAutofit lnSpcReduction="10000"/>
          </a:bodyPr>
          <a:lstStyle>
            <a:lvl1pPr algn="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altLang="th-TH" sz="36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						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684448" y="44624"/>
            <a:ext cx="7773988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b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h-TH" altLang="th-TH" b="1" dirty="0">
                <a:solidFill>
                  <a:srgbClr val="0000CC"/>
                </a:solidFill>
                <a:cs typeface="Angsana New" pitchFamily="18" charset="-34"/>
              </a:rPr>
              <a:t>การแสดงผลการสืบค้น </a:t>
            </a:r>
            <a:r>
              <a:rPr lang="en-US" altLang="th-TH" b="1" dirty="0">
                <a:solidFill>
                  <a:srgbClr val="0000CC"/>
                </a:solidFill>
                <a:cs typeface="Angsana New" pitchFamily="18" charset="-34"/>
              </a:rPr>
              <a:t>: </a:t>
            </a:r>
            <a:r>
              <a:rPr lang="th-TH" altLang="th-TH" b="1" dirty="0">
                <a:solidFill>
                  <a:srgbClr val="0000CC"/>
                </a:solidFill>
                <a:cs typeface="Angsana New" pitchFamily="18" charset="-34"/>
              </a:rPr>
              <a:t>รายการ</a:t>
            </a:r>
            <a:r>
              <a:rPr lang="th-TH" altLang="th-TH" b="1" dirty="0" smtClean="0">
                <a:solidFill>
                  <a:srgbClr val="0000CC"/>
                </a:solidFill>
                <a:cs typeface="Angsana New" pitchFamily="18" charset="-34"/>
              </a:rPr>
              <a:t>บรรณานุกรม แบบ </a:t>
            </a:r>
            <a:r>
              <a:rPr lang="en-US" altLang="th-TH" b="1" dirty="0" smtClean="0">
                <a:solidFill>
                  <a:srgbClr val="0000CC"/>
                </a:solidFill>
                <a:cs typeface="Angsana New" pitchFamily="18" charset="-34"/>
              </a:rPr>
              <a:t>Summary</a:t>
            </a:r>
            <a:endParaRPr lang="th-TH" altLang="th-TH" b="1" dirty="0">
              <a:solidFill>
                <a:srgbClr val="0000CC"/>
              </a:solidFill>
              <a:cs typeface="Angsana New" pitchFamily="18" charset="-34"/>
            </a:endParaRPr>
          </a:p>
        </p:txBody>
      </p:sp>
      <p:sp>
        <p:nvSpPr>
          <p:cNvPr id="8" name="AutoShape 11"/>
          <p:cNvSpPr>
            <a:spLocks noChangeArrowheads="1"/>
          </p:cNvSpPr>
          <p:nvPr/>
        </p:nvSpPr>
        <p:spPr bwMode="auto">
          <a:xfrm>
            <a:off x="8243888" y="6019800"/>
            <a:ext cx="700087" cy="533400"/>
          </a:xfrm>
          <a:prstGeom prst="rightArrow">
            <a:avLst>
              <a:gd name="adj1" fmla="val 50000"/>
              <a:gd name="adj2" fmla="val 40912"/>
            </a:avLst>
          </a:prstGeom>
          <a:solidFill>
            <a:srgbClr val="CCECFF"/>
          </a:solidFill>
          <a:ln w="12700">
            <a:solidFill>
              <a:srgbClr val="FF0066"/>
            </a:solidFill>
            <a:miter lim="800000"/>
            <a:headEnd type="none" w="sm" len="sm"/>
            <a:tailEnd type="none" w="sm" len="sm"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th-TH" sz="1200" b="1" dirty="0" smtClean="0">
                <a:solidFill>
                  <a:srgbClr val="0000CC"/>
                </a:solidFill>
              </a:rPr>
              <a:t>Show Result</a:t>
            </a:r>
            <a:endParaRPr lang="th-TH" altLang="th-TH" sz="1200" b="1" dirty="0">
              <a:solidFill>
                <a:srgbClr val="0000CC"/>
              </a:solidFill>
            </a:endParaRPr>
          </a:p>
        </p:txBody>
      </p:sp>
      <p:sp>
        <p:nvSpPr>
          <p:cNvPr id="9" name="Rounded Rectangle 10"/>
          <p:cNvSpPr>
            <a:spLocks noChangeArrowheads="1"/>
          </p:cNvSpPr>
          <p:nvPr/>
        </p:nvSpPr>
        <p:spPr bwMode="auto">
          <a:xfrm>
            <a:off x="107504" y="571178"/>
            <a:ext cx="1008112" cy="351656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th-TH" altLang="th-TH" sz="280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519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ECFF"/>
            </a:gs>
            <a:gs pos="65000">
              <a:schemeClr val="bg1"/>
            </a:gs>
            <a:gs pos="35000">
              <a:schemeClr val="bg1"/>
            </a:gs>
            <a:gs pos="100000">
              <a:srgbClr val="FFE1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b="12077"/>
          <a:stretch/>
        </p:blipFill>
        <p:spPr>
          <a:xfrm>
            <a:off x="11596" y="3339480"/>
            <a:ext cx="9132403" cy="3528392"/>
          </a:xfrm>
          <a:prstGeom prst="rect">
            <a:avLst/>
          </a:prstGeom>
          <a:ln>
            <a:solidFill>
              <a:srgbClr val="0000CC"/>
            </a:solidFill>
          </a:ln>
        </p:spPr>
      </p:pic>
      <p:sp>
        <p:nvSpPr>
          <p:cNvPr id="4" name="Slide Number Placeholder 4"/>
          <p:cNvSpPr txBox="1">
            <a:spLocks noGrp="1"/>
          </p:cNvSpPr>
          <p:nvPr/>
        </p:nvSpPr>
        <p:spPr bwMode="auto">
          <a:xfrm>
            <a:off x="8432382" y="6468369"/>
            <a:ext cx="576063" cy="389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A38CDEBF-37A9-4378-B46C-1141A95E00E7}" type="slidenum">
              <a:rPr lang="en-US" altLang="th-TH" sz="2000" b="1">
                <a:solidFill>
                  <a:srgbClr val="0066FF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25</a:t>
            </a:fld>
            <a:endParaRPr lang="en-US" altLang="th-TH" sz="2000" b="1" dirty="0">
              <a:solidFill>
                <a:srgbClr val="0066FF"/>
              </a:solidFill>
            </a:endParaRPr>
          </a:p>
        </p:txBody>
      </p:sp>
      <p:sp>
        <p:nvSpPr>
          <p:cNvPr id="8" name="AutoShape 12"/>
          <p:cNvSpPr>
            <a:spLocks noChangeArrowheads="1"/>
          </p:cNvSpPr>
          <p:nvPr/>
        </p:nvSpPr>
        <p:spPr bwMode="auto">
          <a:xfrm>
            <a:off x="8464550" y="5949280"/>
            <a:ext cx="533400" cy="511175"/>
          </a:xfrm>
          <a:prstGeom prst="rightArrow">
            <a:avLst>
              <a:gd name="adj1" fmla="val 50000"/>
              <a:gd name="adj2" fmla="val 28174"/>
            </a:avLst>
          </a:prstGeom>
          <a:noFill/>
          <a:ln w="12700">
            <a:solidFill>
              <a:srgbClr val="FF000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h-TH" altLang="th-TH" sz="1200" b="1">
                <a:cs typeface="Angsana New" pitchFamily="18" charset="-34"/>
              </a:rPr>
              <a:t>แสดงผล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2217" y="556805"/>
            <a:ext cx="9141783" cy="2739211"/>
          </a:xfrm>
          <a:prstGeom prst="rect">
            <a:avLst/>
          </a:prstGeom>
          <a:solidFill>
            <a:srgbClr val="EFFFFF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marL="533400" indent="-533400">
              <a:defRPr sz="28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marL="0" indent="0">
              <a:spcBef>
                <a:spcPct val="50000"/>
              </a:spcBef>
              <a:defRPr/>
            </a:pPr>
            <a:r>
              <a:rPr lang="th-TH" b="1" dirty="0" smtClean="0">
                <a:solidFill>
                  <a:srgbClr val="CC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แบบที่ 1. แสดงผลครั้งละ  1  บทความ </a:t>
            </a:r>
            <a:r>
              <a:rPr lang="en-US" b="1" dirty="0" smtClean="0">
                <a:solidFill>
                  <a:srgbClr val="CC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: </a:t>
            </a:r>
            <a:r>
              <a:rPr lang="th-TH" b="1" dirty="0" smtClean="0">
                <a:solidFill>
                  <a:srgbClr val="CC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คลิกที่ชื่อบทความ</a:t>
            </a:r>
          </a:p>
          <a:p>
            <a:pPr marL="0" indent="0">
              <a:spcBef>
                <a:spcPct val="50000"/>
              </a:spcBef>
              <a:defRPr/>
            </a:pPr>
            <a:endParaRPr lang="th-TH" b="1" dirty="0" smtClean="0">
              <a:solidFill>
                <a:srgbClr val="0066FF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 marL="0" indent="0">
              <a:spcBef>
                <a:spcPct val="50000"/>
              </a:spcBef>
              <a:defRPr/>
            </a:pPr>
            <a:endParaRPr lang="th-TH" sz="2000" b="1" dirty="0" smtClean="0">
              <a:solidFill>
                <a:srgbClr val="0066FF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>
              <a:spcBef>
                <a:spcPct val="50000"/>
              </a:spcBef>
              <a:buFontTx/>
              <a:buAutoNum type="arabicPeriod"/>
              <a:defRPr/>
            </a:pPr>
            <a:endParaRPr lang="th-TH" sz="2000" b="1" dirty="0" smtClean="0">
              <a:solidFill>
                <a:srgbClr val="0066FF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 marL="0" indent="0">
              <a:spcBef>
                <a:spcPct val="50000"/>
              </a:spcBef>
              <a:defRPr/>
            </a:pPr>
            <a:r>
              <a:rPr lang="th-TH" b="1" dirty="0" smtClean="0">
                <a:solidFill>
                  <a:srgbClr val="C0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แบบ</a:t>
            </a:r>
            <a:r>
              <a:rPr lang="th-TH" b="1" dirty="0">
                <a:solidFill>
                  <a:srgbClr val="C0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ที่ </a:t>
            </a:r>
            <a:r>
              <a:rPr lang="th-TH" b="1" dirty="0" smtClean="0">
                <a:solidFill>
                  <a:srgbClr val="C0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2. </a:t>
            </a:r>
            <a:r>
              <a:rPr lang="th-TH" b="1" dirty="0">
                <a:solidFill>
                  <a:srgbClr val="C0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เลือก</a:t>
            </a:r>
            <a:r>
              <a:rPr lang="th-TH" b="1" dirty="0" smtClean="0">
                <a:solidFill>
                  <a:srgbClr val="C0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บางบทความและเลือกรูปแบบ</a:t>
            </a:r>
            <a:r>
              <a:rPr lang="en-US" b="1" dirty="0" smtClean="0">
                <a:solidFill>
                  <a:srgbClr val="C0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(Display options) </a:t>
            </a:r>
            <a:r>
              <a:rPr lang="th-TH" b="1" dirty="0" smtClean="0">
                <a:solidFill>
                  <a:srgbClr val="C0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เป็น </a:t>
            </a:r>
            <a:r>
              <a:rPr lang="en-US" b="1" dirty="0" smtClean="0">
                <a:solidFill>
                  <a:srgbClr val="C0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Abstract</a:t>
            </a:r>
            <a:endParaRPr lang="en-US" sz="1800" b="1" dirty="0" smtClean="0">
              <a:solidFill>
                <a:srgbClr val="0066FF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-15465" y="21213"/>
            <a:ext cx="9159464" cy="535592"/>
          </a:xfrm>
          <a:prstGeom prst="rect">
            <a:avLst/>
          </a:prstGeom>
          <a:gradFill>
            <a:gsLst>
              <a:gs pos="0">
                <a:srgbClr val="FF99FF"/>
              </a:gs>
              <a:gs pos="27000">
                <a:srgbClr val="FFFF99"/>
              </a:gs>
              <a:gs pos="56000">
                <a:schemeClr val="bg1"/>
              </a:gs>
              <a:gs pos="81000">
                <a:srgbClr val="FFFF99"/>
              </a:gs>
              <a:gs pos="100000">
                <a:srgbClr val="92D050"/>
              </a:gs>
            </a:gsLst>
            <a:lin ang="10800000" scaled="1"/>
          </a:gradFill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altLang="th-TH" sz="2800" b="1" spc="0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การเลือกเพื่อแสดงผลการ</a:t>
            </a:r>
            <a:r>
              <a:rPr lang="th-TH" altLang="th-TH" sz="2800" b="1" spc="0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ค้น</a:t>
            </a:r>
            <a:r>
              <a:rPr lang="th-TH" altLang="th-TH" sz="2800" b="1" spc="0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เ</a:t>
            </a:r>
            <a:r>
              <a:rPr lang="th-TH" altLang="th-TH" sz="2800" b="1" spc="0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ป็น</a:t>
            </a:r>
            <a:r>
              <a:rPr lang="th-TH" altLang="th-TH" sz="2800" b="1" spc="0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บทคัดย่อ </a:t>
            </a:r>
            <a:r>
              <a:rPr lang="en-US" altLang="th-TH" sz="2800" b="1" spc="0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(</a:t>
            </a:r>
            <a:r>
              <a:rPr lang="en-US" altLang="th-TH" sz="2800" b="1" spc="0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A</a:t>
            </a:r>
            <a:r>
              <a:rPr lang="en-US" altLang="th-TH" sz="2800" b="1" cap="none" spc="0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bstracts</a:t>
            </a:r>
            <a:r>
              <a:rPr lang="en-US" altLang="th-TH" sz="2800" b="1" spc="0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)</a:t>
            </a:r>
            <a:r>
              <a:rPr lang="en-US" altLang="th-TH" sz="2800" b="1" spc="0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	</a:t>
            </a:r>
            <a:endParaRPr lang="th-TH" altLang="th-TH" sz="2800" b="1" spc="0" dirty="0" smtClean="0">
              <a:solidFill>
                <a:srgbClr val="0000CC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96" y="1027374"/>
            <a:ext cx="9132403" cy="1609538"/>
          </a:xfrm>
          <a:prstGeom prst="rect">
            <a:avLst/>
          </a:prstGeom>
          <a:ln>
            <a:solidFill>
              <a:srgbClr val="0000CC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3661" y="3429000"/>
            <a:ext cx="3752850" cy="3114675"/>
          </a:xfrm>
          <a:prstGeom prst="rect">
            <a:avLst/>
          </a:prstGeom>
          <a:ln w="28575">
            <a:solidFill>
              <a:srgbClr val="0000CC"/>
            </a:solidFill>
          </a:ln>
        </p:spPr>
      </p:pic>
      <p:sp>
        <p:nvSpPr>
          <p:cNvPr id="14" name="Rounded Rectangle 13"/>
          <p:cNvSpPr/>
          <p:nvPr/>
        </p:nvSpPr>
        <p:spPr>
          <a:xfrm>
            <a:off x="7596336" y="4581129"/>
            <a:ext cx="1134914" cy="538820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5" name="Rounded Rectangle 14"/>
          <p:cNvSpPr/>
          <p:nvPr/>
        </p:nvSpPr>
        <p:spPr>
          <a:xfrm>
            <a:off x="24209" y="1052736"/>
            <a:ext cx="9084295" cy="656198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6" name="AutoShape 11"/>
          <p:cNvSpPr>
            <a:spLocks noChangeArrowheads="1"/>
          </p:cNvSpPr>
          <p:nvPr/>
        </p:nvSpPr>
        <p:spPr bwMode="auto">
          <a:xfrm>
            <a:off x="8243888" y="6019800"/>
            <a:ext cx="700087" cy="533400"/>
          </a:xfrm>
          <a:prstGeom prst="rightArrow">
            <a:avLst>
              <a:gd name="adj1" fmla="val 50000"/>
              <a:gd name="adj2" fmla="val 40912"/>
            </a:avLst>
          </a:prstGeom>
          <a:solidFill>
            <a:srgbClr val="CCECFF"/>
          </a:solidFill>
          <a:ln w="12700">
            <a:solidFill>
              <a:srgbClr val="FF0066"/>
            </a:solidFill>
            <a:miter lim="800000"/>
            <a:headEnd type="none" w="sm" len="sm"/>
            <a:tailEnd type="none" w="sm" len="sm"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th-TH" sz="1200" b="1" dirty="0" smtClean="0">
                <a:solidFill>
                  <a:srgbClr val="0000CC"/>
                </a:solidFill>
              </a:rPr>
              <a:t>Show Result</a:t>
            </a:r>
            <a:endParaRPr lang="th-TH" altLang="th-TH" sz="1200" b="1" dirty="0">
              <a:solidFill>
                <a:srgbClr val="0000C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8476DD-0C42-4D7C-92EF-51E8FCABFBE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25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77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chemeClr val="accent1">
                <a:alpha val="84000"/>
                <a:lumMod val="0"/>
                <a:lumOff val="100000"/>
              </a:schemeClr>
            </a:gs>
            <a:gs pos="49000">
              <a:srgbClr val="FFCCFF"/>
            </a:gs>
            <a:gs pos="77000">
              <a:schemeClr val="accent3">
                <a:lumMod val="20000"/>
                <a:lumOff val="80000"/>
              </a:schemeClr>
            </a:gs>
            <a:gs pos="100000">
              <a:srgbClr val="FFFFCC"/>
            </a:gs>
            <a:gs pos="7000">
              <a:srgbClr val="CCFFCC"/>
            </a:gs>
          </a:gsLst>
          <a:lin ang="6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33468" t="18778" r="18495" b="8422"/>
          <a:stretch/>
        </p:blipFill>
        <p:spPr>
          <a:xfrm>
            <a:off x="0" y="836713"/>
            <a:ext cx="9144000" cy="6025852"/>
          </a:xfrm>
          <a:prstGeom prst="rect">
            <a:avLst/>
          </a:prstGeom>
        </p:spPr>
      </p:pic>
      <p:sp>
        <p:nvSpPr>
          <p:cNvPr id="4" name="Slide Number Placeholder 4"/>
          <p:cNvSpPr txBox="1">
            <a:spLocks noGrp="1"/>
          </p:cNvSpPr>
          <p:nvPr/>
        </p:nvSpPr>
        <p:spPr bwMode="auto">
          <a:xfrm>
            <a:off x="8426449" y="6400800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A38CDEBF-37A9-4378-B46C-1141A95E00E7}" type="slidenum">
              <a:rPr lang="en-US" altLang="th-TH" sz="2000" b="1">
                <a:solidFill>
                  <a:srgbClr val="0066FF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26</a:t>
            </a:fld>
            <a:endParaRPr lang="en-US" altLang="th-TH" sz="2000" b="1">
              <a:solidFill>
                <a:srgbClr val="0066FF"/>
              </a:solidFill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-15465" y="-27385"/>
            <a:ext cx="9159465" cy="864097"/>
          </a:xfrm>
          <a:prstGeom prst="rect">
            <a:avLst/>
          </a:prstGeom>
          <a:gradFill>
            <a:gsLst>
              <a:gs pos="0">
                <a:srgbClr val="FF99FF"/>
              </a:gs>
              <a:gs pos="27000">
                <a:srgbClr val="FFFF99"/>
              </a:gs>
              <a:gs pos="56000">
                <a:schemeClr val="bg1"/>
              </a:gs>
              <a:gs pos="81000">
                <a:srgbClr val="FFFF99"/>
              </a:gs>
              <a:gs pos="100000">
                <a:srgbClr val="92D050"/>
              </a:gs>
            </a:gsLst>
            <a:lin ang="10800000" scaled="1"/>
          </a:gradFill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th-TH" altLang="th-TH" sz="1600" b="1" spc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แบบที่ 3. </a:t>
            </a:r>
            <a:r>
              <a:rPr lang="th-TH" altLang="th-TH" sz="1600" b="1" spc="0" dirty="0" smtClean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การแสดงผลทั้งหมด เลือกการ</a:t>
            </a:r>
            <a:r>
              <a:rPr lang="th-TH" altLang="th-TH" sz="1600" b="1" spc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ตั้งค่าการ</a:t>
            </a:r>
            <a:r>
              <a:rPr lang="th-TH" altLang="th-TH" sz="1600" b="1" spc="0" dirty="0" smtClean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แสดงผล</a:t>
            </a:r>
            <a:r>
              <a:rPr lang="en-US" altLang="th-TH" sz="1600" b="1" spc="0" dirty="0" smtClean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th-TH" sz="1600" b="1" cap="none" spc="0" dirty="0" smtClean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(Display Option</a:t>
            </a:r>
            <a:r>
              <a:rPr lang="en-US" altLang="th-TH" sz="1600" b="1" spc="0" dirty="0" smtClean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th-TH" altLang="th-TH" sz="1600" b="1" spc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เลือกรูปแบบ (</a:t>
            </a:r>
            <a:r>
              <a:rPr lang="en-US" altLang="th-TH" sz="1600" b="1" spc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</a:t>
            </a:r>
            <a:r>
              <a:rPr lang="en-US" altLang="th-TH" sz="1600" b="1" cap="none" spc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ormat</a:t>
            </a:r>
            <a:r>
              <a:rPr lang="en-US" altLang="th-TH" sz="1600" b="1" spc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th-TH" altLang="th-TH" sz="1600" b="1" spc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เป็น </a:t>
            </a:r>
            <a:r>
              <a:rPr lang="en-US" altLang="th-TH" sz="1600" b="1" spc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lang="en-US" altLang="th-TH" sz="1600" b="1" cap="none" spc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bstract</a:t>
            </a:r>
            <a:r>
              <a:rPr lang="en-US" altLang="th-TH" sz="1600" b="1" spc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altLang="th-TH" sz="1600" b="1" spc="0" dirty="0" smtClean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การจัดเรียง</a:t>
            </a:r>
            <a:r>
              <a:rPr lang="en-US" altLang="th-TH" sz="1600" b="1" spc="0" dirty="0" smtClean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altLang="th-TH" sz="1600" b="1" spc="0" dirty="0" smtClean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altLang="th-TH" sz="1600" b="1" spc="0" dirty="0" smtClean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</a:t>
            </a:r>
            <a:r>
              <a:rPr lang="en-US" altLang="th-TH" sz="1600" b="1" cap="none" spc="0" dirty="0" smtClean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ort by</a:t>
            </a:r>
            <a:r>
              <a:rPr lang="th-TH" altLang="th-TH" sz="1600" b="1" spc="0" dirty="0" smtClean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en-US" altLang="th-TH" sz="1600" b="1" spc="0" dirty="0" smtClean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altLang="th-TH" sz="1600" b="1" spc="0" dirty="0" smtClean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และแสดงจำนวนรายการต่อหน้า (</a:t>
            </a:r>
            <a:r>
              <a:rPr lang="en-US" altLang="th-TH" sz="1600" b="1" spc="0" dirty="0" smtClean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en-US" altLang="th-TH" sz="1600" b="1" cap="none" spc="0" dirty="0" smtClean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 page</a:t>
            </a:r>
            <a:r>
              <a:rPr lang="th-TH" altLang="th-TH" sz="1600" b="1" cap="none" spc="0" dirty="0" smtClean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</p:txBody>
      </p:sp>
      <p:sp>
        <p:nvSpPr>
          <p:cNvPr id="9" name="Rectangle 8"/>
          <p:cNvSpPr/>
          <p:nvPr/>
        </p:nvSpPr>
        <p:spPr>
          <a:xfrm>
            <a:off x="5652120" y="3789041"/>
            <a:ext cx="1773224" cy="172819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0351" y="2708919"/>
            <a:ext cx="1233735" cy="40648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utoShape 11"/>
          <p:cNvSpPr>
            <a:spLocks noChangeArrowheads="1"/>
          </p:cNvSpPr>
          <p:nvPr/>
        </p:nvSpPr>
        <p:spPr bwMode="auto">
          <a:xfrm>
            <a:off x="8243888" y="6019800"/>
            <a:ext cx="700087" cy="533400"/>
          </a:xfrm>
          <a:prstGeom prst="rightArrow">
            <a:avLst>
              <a:gd name="adj1" fmla="val 50000"/>
              <a:gd name="adj2" fmla="val 40912"/>
            </a:avLst>
          </a:prstGeom>
          <a:solidFill>
            <a:srgbClr val="CCECFF"/>
          </a:solidFill>
          <a:ln w="12700">
            <a:solidFill>
              <a:srgbClr val="FF0066"/>
            </a:solidFill>
            <a:miter lim="800000"/>
            <a:headEnd type="none" w="sm" len="sm"/>
            <a:tailEnd type="none" w="sm" len="sm"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th-TH" sz="1200" b="1" dirty="0" smtClean="0">
                <a:solidFill>
                  <a:srgbClr val="0000CC"/>
                </a:solidFill>
              </a:rPr>
              <a:t>Show Result</a:t>
            </a:r>
            <a:endParaRPr lang="th-TH" altLang="th-TH" sz="1200" b="1" dirty="0">
              <a:solidFill>
                <a:srgbClr val="0000CC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8476DD-0C42-4D7C-92EF-51E8FCABFBE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26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04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chemeClr val="accent1">
                <a:alpha val="84000"/>
                <a:lumMod val="0"/>
                <a:lumOff val="100000"/>
              </a:schemeClr>
            </a:gs>
            <a:gs pos="49000">
              <a:srgbClr val="FFCCFF"/>
            </a:gs>
            <a:gs pos="77000">
              <a:schemeClr val="accent3">
                <a:lumMod val="20000"/>
                <a:lumOff val="80000"/>
              </a:schemeClr>
            </a:gs>
            <a:gs pos="100000">
              <a:srgbClr val="FFFFCC"/>
            </a:gs>
            <a:gs pos="7000">
              <a:srgbClr val="CCFFCC"/>
            </a:gs>
          </a:gsLst>
          <a:lin ang="6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49" y="764704"/>
            <a:ext cx="9124949" cy="6080348"/>
          </a:xfrm>
          <a:prstGeom prst="rect">
            <a:avLst/>
          </a:prstGeom>
        </p:spPr>
      </p:pic>
      <p:sp>
        <p:nvSpPr>
          <p:cNvPr id="9" name="Rounded Rectangle 10"/>
          <p:cNvSpPr>
            <a:spLocks noChangeArrowheads="1"/>
          </p:cNvSpPr>
          <p:nvPr/>
        </p:nvSpPr>
        <p:spPr bwMode="auto">
          <a:xfrm>
            <a:off x="18058" y="4365104"/>
            <a:ext cx="1313582" cy="360040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th-TH" altLang="th-TH" sz="2800">
              <a:solidFill>
                <a:prstClr val="black"/>
              </a:solidFill>
            </a:endParaRPr>
          </a:p>
        </p:txBody>
      </p:sp>
      <p:sp>
        <p:nvSpPr>
          <p:cNvPr id="12" name="AutoShape 12"/>
          <p:cNvSpPr>
            <a:spLocks noChangeArrowheads="1"/>
          </p:cNvSpPr>
          <p:nvPr/>
        </p:nvSpPr>
        <p:spPr bwMode="auto">
          <a:xfrm>
            <a:off x="2386014" y="5863481"/>
            <a:ext cx="1728788" cy="946150"/>
          </a:xfrm>
          <a:prstGeom prst="rightArrow">
            <a:avLst>
              <a:gd name="adj1" fmla="val 50000"/>
              <a:gd name="adj2" fmla="val 28135"/>
            </a:avLst>
          </a:prstGeom>
          <a:solidFill>
            <a:srgbClr val="FFFF99"/>
          </a:solidFill>
          <a:ln w="127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h-TH" altLang="th-TH" sz="2000" b="1" dirty="0">
                <a:solidFill>
                  <a:srgbClr val="0000CC"/>
                </a:solidFill>
                <a:cs typeface="Angsana New" pitchFamily="18" charset="-34"/>
              </a:rPr>
              <a:t>ลิงค์เอกสารฉบับเต็ม</a:t>
            </a: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14982" y="0"/>
            <a:ext cx="9129017" cy="764704"/>
          </a:xfrm>
          <a:prstGeom prst="rect">
            <a:avLst/>
          </a:prstGeom>
          <a:gradFill>
            <a:gsLst>
              <a:gs pos="0">
                <a:srgbClr val="FF99FF"/>
              </a:gs>
              <a:gs pos="27000">
                <a:srgbClr val="FFFF99"/>
              </a:gs>
              <a:gs pos="56000">
                <a:sysClr val="window" lastClr="FFFFFF"/>
              </a:gs>
              <a:gs pos="81000">
                <a:srgbClr val="FFFF99"/>
              </a:gs>
              <a:gs pos="100000">
                <a:srgbClr val="92D050"/>
              </a:gs>
            </a:gsLst>
            <a:lin ang="10800000" scaled="1"/>
          </a:gradFill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fontAlgn="auto">
              <a:spcAft>
                <a:spcPts val="0"/>
              </a:spcAft>
              <a:defRPr/>
            </a:pPr>
            <a:endParaRPr kumimoji="0" lang="th-TH" altLang="th-TH" sz="2800" b="1" i="0" u="none" strike="noStrike" kern="1200" cap="all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 lvl="0" algn="ctr" fontAlgn="auto">
              <a:spcAft>
                <a:spcPts val="0"/>
              </a:spcAft>
              <a:defRPr/>
            </a:pPr>
            <a:r>
              <a:rPr kumimoji="0" lang="th-TH" altLang="th-TH" sz="28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ngsanaUPC" panose="02020603050405020304" pitchFamily="18" charset="-34"/>
                <a:cs typeface="AngsanaUPC" panose="02020603050405020304" pitchFamily="18" charset="-34"/>
              </a:rPr>
              <a:t> การแสดงผล</a:t>
            </a:r>
            <a:r>
              <a:rPr kumimoji="0" lang="th-TH" altLang="th-TH" sz="2800" b="1" i="0" u="none" strike="noStrike" kern="1200" cap="all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ngsanaUPC" panose="02020603050405020304" pitchFamily="18" charset="-34"/>
                <a:cs typeface="AngsanaUPC" panose="02020603050405020304" pitchFamily="18" charset="-34"/>
              </a:rPr>
              <a:t>การค้นที่เป็นบทคัดย่อ </a:t>
            </a:r>
            <a:r>
              <a:rPr kumimoji="0" lang="en-US" altLang="th-TH" sz="2800" b="1" i="0" u="none" strike="noStrike" kern="1200" cap="all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ngsanaUPC" panose="02020603050405020304" pitchFamily="18" charset="-34"/>
                <a:cs typeface="AngsanaUPC" panose="02020603050405020304" pitchFamily="18" charset="-34"/>
              </a:rPr>
              <a:t>(</a:t>
            </a:r>
            <a:r>
              <a:rPr kumimoji="0" lang="en-US" altLang="th-TH" sz="28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ngsanaUPC" panose="02020603050405020304" pitchFamily="18" charset="-34"/>
                <a:cs typeface="AngsanaUPC" panose="02020603050405020304" pitchFamily="18" charset="-34"/>
              </a:rPr>
              <a:t>A</a:t>
            </a:r>
            <a:r>
              <a:rPr kumimoji="0" lang="en-US" alt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ngsanaUPC" panose="02020603050405020304" pitchFamily="18" charset="-34"/>
                <a:cs typeface="AngsanaUPC" panose="02020603050405020304" pitchFamily="18" charset="-34"/>
              </a:rPr>
              <a:t>bstracts</a:t>
            </a:r>
            <a:r>
              <a:rPr kumimoji="0" lang="en-US" altLang="th-TH" sz="28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ngsanaUPC" panose="02020603050405020304" pitchFamily="18" charset="-34"/>
                <a:cs typeface="AngsanaUPC" panose="02020603050405020304" pitchFamily="18" charset="-34"/>
              </a:rPr>
              <a:t>)</a:t>
            </a:r>
            <a:r>
              <a:rPr lang="th-TH" altLang="th-TH" sz="2800" b="1" spc="0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และลิงค์เอกสารฉบับ</a:t>
            </a:r>
            <a:r>
              <a:rPr lang="th-TH" altLang="th-TH" sz="2800" b="1" spc="0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เต็ม (</a:t>
            </a:r>
            <a:r>
              <a:rPr lang="en-US" altLang="th-TH" sz="2800" b="1" cap="none" spc="0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Full Text Links</a:t>
            </a:r>
            <a:r>
              <a:rPr lang="th-TH" altLang="th-TH" sz="2800" b="1" spc="0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)</a:t>
            </a:r>
            <a:endParaRPr lang="th-TH" altLang="th-TH" sz="2800" b="1" spc="0" dirty="0">
              <a:solidFill>
                <a:srgbClr val="0000CC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altLang="th-TH" sz="2800" b="1" i="0" u="none" strike="noStrike" kern="1200" cap="all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6725" y="4130476"/>
            <a:ext cx="4667250" cy="2638425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4" name="Slide Number Placeholder 4"/>
          <p:cNvSpPr txBox="1">
            <a:spLocks noGrp="1"/>
          </p:cNvSpPr>
          <p:nvPr/>
        </p:nvSpPr>
        <p:spPr bwMode="auto">
          <a:xfrm>
            <a:off x="8401051" y="6400800"/>
            <a:ext cx="581024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A38CDEBF-37A9-4378-B46C-1141A95E00E7}" type="slidenum">
              <a:rPr lang="en-US" altLang="th-TH" sz="2000" b="1">
                <a:solidFill>
                  <a:srgbClr val="0066FF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27</a:t>
            </a:fld>
            <a:endParaRPr lang="en-US" altLang="th-TH" sz="2000" b="1" dirty="0">
              <a:solidFill>
                <a:srgbClr val="0066FF"/>
              </a:solidFill>
            </a:endParaRPr>
          </a:p>
        </p:txBody>
      </p:sp>
      <p:sp>
        <p:nvSpPr>
          <p:cNvPr id="13" name="Up Arrow Callout 12"/>
          <p:cNvSpPr/>
          <p:nvPr/>
        </p:nvSpPr>
        <p:spPr bwMode="auto">
          <a:xfrm>
            <a:off x="4499992" y="4725144"/>
            <a:ext cx="3024336" cy="620712"/>
          </a:xfrm>
          <a:prstGeom prst="upArrowCallout">
            <a:avLst/>
          </a:prstGeom>
          <a:solidFill>
            <a:srgbClr val="D9FFFF"/>
          </a:solidFill>
          <a:ln w="635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th-TH" sz="1400" b="1" dirty="0" smtClean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ลิงค์</a:t>
            </a:r>
            <a:r>
              <a:rPr lang="en-US" sz="1400" b="1" dirty="0" smtClean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References </a:t>
            </a:r>
            <a:r>
              <a:rPr lang="th-TH" sz="1400" b="1" dirty="0" smtClean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และรูปภาพ</a:t>
            </a:r>
            <a:endParaRPr lang="th-TH" sz="1400" b="1" dirty="0">
              <a:solidFill>
                <a:srgbClr val="0000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ounded Rectangle 1"/>
          <p:cNvSpPr>
            <a:spLocks noChangeArrowheads="1"/>
          </p:cNvSpPr>
          <p:nvPr/>
        </p:nvSpPr>
        <p:spPr bwMode="auto">
          <a:xfrm>
            <a:off x="4355976" y="4293096"/>
            <a:ext cx="3384376" cy="450677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0000C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th-TH" altLang="th-TH" sz="2800"/>
          </a:p>
        </p:txBody>
      </p:sp>
      <p:sp>
        <p:nvSpPr>
          <p:cNvPr id="15" name="AutoShape 11"/>
          <p:cNvSpPr>
            <a:spLocks noChangeArrowheads="1"/>
          </p:cNvSpPr>
          <p:nvPr/>
        </p:nvSpPr>
        <p:spPr bwMode="auto">
          <a:xfrm>
            <a:off x="8243888" y="6019800"/>
            <a:ext cx="700087" cy="533400"/>
          </a:xfrm>
          <a:prstGeom prst="rightArrow">
            <a:avLst>
              <a:gd name="adj1" fmla="val 50000"/>
              <a:gd name="adj2" fmla="val 40912"/>
            </a:avLst>
          </a:prstGeom>
          <a:solidFill>
            <a:srgbClr val="CCECFF"/>
          </a:solidFill>
          <a:ln w="12700">
            <a:solidFill>
              <a:srgbClr val="FF0066"/>
            </a:solidFill>
            <a:miter lim="800000"/>
            <a:headEnd type="none" w="sm" len="sm"/>
            <a:tailEnd type="none" w="sm" len="sm"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th-TH" sz="1200" b="1" dirty="0" smtClean="0">
                <a:solidFill>
                  <a:srgbClr val="0000CC"/>
                </a:solidFill>
              </a:rPr>
              <a:t>Find </a:t>
            </a:r>
            <a:r>
              <a:rPr lang="en-US" altLang="th-TH" sz="1200" b="1" dirty="0" err="1" smtClean="0">
                <a:solidFill>
                  <a:srgbClr val="0000CC"/>
                </a:solidFill>
              </a:rPr>
              <a:t>It@C</a:t>
            </a:r>
            <a:endParaRPr lang="th-TH" altLang="th-TH" sz="1200" b="1" dirty="0">
              <a:solidFill>
                <a:srgbClr val="0000CC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8476DD-0C42-4D7C-92EF-51E8FCABFBE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27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98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chemeClr val="accent1">
                <a:alpha val="84000"/>
                <a:lumMod val="0"/>
                <a:lumOff val="100000"/>
              </a:schemeClr>
            </a:gs>
            <a:gs pos="49000">
              <a:srgbClr val="FFCCFF"/>
            </a:gs>
            <a:gs pos="77000">
              <a:schemeClr val="accent3">
                <a:lumMod val="20000"/>
                <a:lumOff val="80000"/>
              </a:schemeClr>
            </a:gs>
            <a:gs pos="100000">
              <a:srgbClr val="FFFFCC"/>
            </a:gs>
            <a:gs pos="7000">
              <a:srgbClr val="CCFFCC"/>
            </a:gs>
          </a:gsLst>
          <a:lin ang="6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84" y="466403"/>
            <a:ext cx="5472608" cy="6391597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9" name="Rounded Rectangle 10"/>
          <p:cNvSpPr>
            <a:spLocks noChangeArrowheads="1"/>
          </p:cNvSpPr>
          <p:nvPr/>
        </p:nvSpPr>
        <p:spPr bwMode="auto">
          <a:xfrm>
            <a:off x="2866534" y="4213927"/>
            <a:ext cx="265307" cy="351656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0000C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th-TH" altLang="th-TH" sz="2800">
              <a:solidFill>
                <a:prstClr val="black"/>
              </a:solidFill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0" y="0"/>
            <a:ext cx="9144000" cy="474216"/>
          </a:xfrm>
          <a:prstGeom prst="rect">
            <a:avLst/>
          </a:prstGeom>
          <a:gradFill>
            <a:gsLst>
              <a:gs pos="0">
                <a:srgbClr val="FF99FF"/>
              </a:gs>
              <a:gs pos="27000">
                <a:srgbClr val="FFFF99"/>
              </a:gs>
              <a:gs pos="56000">
                <a:sysClr val="window" lastClr="FFFFFF"/>
              </a:gs>
              <a:gs pos="81000">
                <a:srgbClr val="FFFF99"/>
              </a:gs>
              <a:gs pos="100000">
                <a:srgbClr val="92D050"/>
              </a:gs>
            </a:gsLst>
            <a:lin ang="10800000" scaled="1"/>
          </a:gradFill>
        </p:spPr>
        <p:txBody>
          <a:bodyPr vert="horz" lIns="91440" tIns="45720" rIns="91440" bIns="45720" rtlCol="0" anchor="ctr">
            <a:normAutofit lnSpcReduction="10000"/>
          </a:bodyPr>
          <a:lstStyle>
            <a:lvl1pPr algn="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th-TH" sz="3200" b="1" i="0" u="none" strike="noStrike" kern="1200" cap="all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w Cen MT Condensed"/>
                <a:ea typeface="+mj-ea"/>
                <a:cs typeface="Angsana New" pitchFamily="18" charset="-34"/>
              </a:rPr>
              <a:t>การแสดงบทความฉบับเต็มโดย </a:t>
            </a:r>
            <a:r>
              <a:rPr kumimoji="0" lang="en-US" altLang="th-TH" sz="32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w Cen MT Condensed"/>
                <a:ea typeface="+mj-ea"/>
                <a:cs typeface="Angsana New" pitchFamily="18" charset="-34"/>
              </a:rPr>
              <a:t>F</a:t>
            </a:r>
            <a:r>
              <a:rPr kumimoji="0" lang="en-US" alt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w Cen MT Condensed"/>
                <a:ea typeface="+mj-ea"/>
                <a:cs typeface="Angsana New" pitchFamily="18" charset="-34"/>
              </a:rPr>
              <a:t>ind </a:t>
            </a:r>
            <a:r>
              <a:rPr kumimoji="0" lang="en-US" altLang="th-TH" sz="3200" b="1" i="0" u="none" strike="noStrike" kern="1200" cap="all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w Cen MT Condensed"/>
                <a:ea typeface="+mj-ea"/>
                <a:cs typeface="Angsana New" pitchFamily="18" charset="-34"/>
              </a:rPr>
              <a:t>I</a:t>
            </a:r>
            <a:r>
              <a:rPr kumimoji="0" lang="en-US" altLang="th-TH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w Cen MT Condensed"/>
                <a:ea typeface="+mj-ea"/>
                <a:cs typeface="Angsana New" pitchFamily="18" charset="-34"/>
              </a:rPr>
              <a:t>t</a:t>
            </a:r>
            <a:r>
              <a:rPr kumimoji="0" lang="en-US" altLang="th-TH" sz="3200" b="1" i="0" u="none" strike="noStrike" kern="1200" cap="all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w Cen MT Condensed"/>
                <a:ea typeface="+mj-ea"/>
                <a:cs typeface="Angsana New" pitchFamily="18" charset="-34"/>
              </a:rPr>
              <a:t>@C</a:t>
            </a:r>
            <a:r>
              <a:rPr kumimoji="0" lang="en-US" altLang="th-TH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w Cen MT Condensed"/>
                <a:ea typeface="+mj-ea"/>
                <a:cs typeface="Angsana New" pitchFamily="18" charset="-34"/>
              </a:rPr>
              <a:t>hula</a:t>
            </a:r>
            <a:r>
              <a:rPr kumimoji="0" lang="en-US" altLang="th-TH" sz="32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w Cen MT Condensed"/>
                <a:ea typeface="+mj-ea"/>
                <a:cs typeface="Angsana New" pitchFamily="18" charset="-34"/>
              </a:rPr>
              <a:t> </a:t>
            </a:r>
            <a:r>
              <a:rPr kumimoji="0" lang="en-US" altLang="th-TH" sz="3200" b="1" i="0" u="none" strike="noStrike" kern="1200" cap="all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ngsanaUPC" panose="02020603050405020304" pitchFamily="18" charset="-34"/>
                <a:ea typeface="+mj-ea"/>
                <a:cs typeface="AngsanaUPC" panose="02020603050405020304" pitchFamily="18" charset="-34"/>
              </a:rPr>
              <a:t>	</a:t>
            </a:r>
            <a:endParaRPr kumimoji="0" lang="th-TH" altLang="th-TH" sz="3200" b="1" i="0" u="none" strike="noStrike" kern="1200" cap="all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ngsanaUPC" panose="02020603050405020304" pitchFamily="18" charset="-34"/>
              <a:ea typeface="+mj-ea"/>
              <a:cs typeface="AngsanaUPC" panose="02020603050405020304" pitchFamily="18" charset="-34"/>
            </a:endParaRPr>
          </a:p>
        </p:txBody>
      </p:sp>
      <p:sp>
        <p:nvSpPr>
          <p:cNvPr id="11" name="Rounded Rectangle 10"/>
          <p:cNvSpPr>
            <a:spLocks noChangeArrowheads="1"/>
          </p:cNvSpPr>
          <p:nvPr/>
        </p:nvSpPr>
        <p:spPr bwMode="auto">
          <a:xfrm>
            <a:off x="27484" y="1268760"/>
            <a:ext cx="656084" cy="304118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th-TH" altLang="th-TH" sz="2800"/>
          </a:p>
        </p:txBody>
      </p:sp>
      <p:sp>
        <p:nvSpPr>
          <p:cNvPr id="12" name="Rounded Rectangle 10"/>
          <p:cNvSpPr>
            <a:spLocks noChangeArrowheads="1"/>
          </p:cNvSpPr>
          <p:nvPr/>
        </p:nvSpPr>
        <p:spPr bwMode="auto">
          <a:xfrm>
            <a:off x="2866535" y="1988839"/>
            <a:ext cx="265306" cy="284327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0000C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th-TH" altLang="th-TH" sz="2800"/>
          </a:p>
        </p:txBody>
      </p:sp>
      <p:sp>
        <p:nvSpPr>
          <p:cNvPr id="13" name="Rounded Rectangle 10"/>
          <p:cNvSpPr>
            <a:spLocks noChangeArrowheads="1"/>
          </p:cNvSpPr>
          <p:nvPr/>
        </p:nvSpPr>
        <p:spPr bwMode="auto">
          <a:xfrm>
            <a:off x="2866536" y="2897892"/>
            <a:ext cx="265306" cy="315083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0000C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th-TH" altLang="th-TH" sz="280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9911" y="1065342"/>
            <a:ext cx="5364089" cy="5792657"/>
          </a:xfrm>
          <a:prstGeom prst="rect">
            <a:avLst/>
          </a:prstGeom>
          <a:ln w="19050">
            <a:solidFill>
              <a:srgbClr val="0000CC"/>
            </a:solidFill>
          </a:ln>
        </p:spPr>
      </p:pic>
      <p:sp>
        <p:nvSpPr>
          <p:cNvPr id="4" name="Slide Number Placeholder 4"/>
          <p:cNvSpPr txBox="1">
            <a:spLocks noGrp="1"/>
          </p:cNvSpPr>
          <p:nvPr/>
        </p:nvSpPr>
        <p:spPr bwMode="auto">
          <a:xfrm>
            <a:off x="8426449" y="6400800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A38CDEBF-37A9-4378-B46C-1141A95E00E7}" type="slidenum">
              <a:rPr lang="en-US" altLang="th-TH" sz="2000" b="1">
                <a:solidFill>
                  <a:srgbClr val="0066FF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28</a:t>
            </a:fld>
            <a:endParaRPr lang="en-US" altLang="th-TH" sz="2000" b="1" dirty="0">
              <a:solidFill>
                <a:srgbClr val="0066FF"/>
              </a:solidFill>
            </a:endParaRPr>
          </a:p>
        </p:txBody>
      </p:sp>
      <p:sp>
        <p:nvSpPr>
          <p:cNvPr id="15" name="Striped Right Arrow 14"/>
          <p:cNvSpPr/>
          <p:nvPr/>
        </p:nvSpPr>
        <p:spPr bwMode="auto">
          <a:xfrm>
            <a:off x="2866534" y="4564596"/>
            <a:ext cx="810892" cy="589140"/>
          </a:xfrm>
          <a:prstGeom prst="stripedRightArrow">
            <a:avLst/>
          </a:prstGeom>
          <a:gradFill flip="none" rotWithShape="1">
            <a:gsLst>
              <a:gs pos="67990">
                <a:srgbClr val="F30000"/>
              </a:gs>
              <a:gs pos="1400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85000">
                <a:srgbClr val="FF0000">
                  <a:shade val="100000"/>
                  <a:satMod val="115000"/>
                </a:srgbClr>
              </a:gs>
            </a:gsLst>
            <a:lin ang="10800000" scaled="1"/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2800" b="0" i="0" u="none" strike="noStrike" cap="none" normalizeH="0" baseline="0" smtClean="0">
              <a:ln>
                <a:solidFill>
                  <a:srgbClr val="0000CC"/>
                </a:solidFill>
              </a:ln>
              <a:solidFill>
                <a:srgbClr val="0000CC"/>
              </a:solidFill>
              <a:effectLst/>
              <a:latin typeface="Angsana New" pitchFamily="18" charset="-34"/>
            </a:endParaRPr>
          </a:p>
        </p:txBody>
      </p:sp>
      <p:sp>
        <p:nvSpPr>
          <p:cNvPr id="14" name="Rounded Rectangle 10"/>
          <p:cNvSpPr>
            <a:spLocks noChangeArrowheads="1"/>
          </p:cNvSpPr>
          <p:nvPr/>
        </p:nvSpPr>
        <p:spPr bwMode="auto">
          <a:xfrm>
            <a:off x="3779911" y="4581128"/>
            <a:ext cx="980898" cy="370017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th-TH" altLang="th-TH" sz="2800"/>
          </a:p>
        </p:txBody>
      </p:sp>
      <p:sp>
        <p:nvSpPr>
          <p:cNvPr id="16" name="AutoShape 11"/>
          <p:cNvSpPr>
            <a:spLocks noChangeArrowheads="1"/>
          </p:cNvSpPr>
          <p:nvPr/>
        </p:nvSpPr>
        <p:spPr bwMode="auto">
          <a:xfrm>
            <a:off x="7978358" y="6286500"/>
            <a:ext cx="700087" cy="533400"/>
          </a:xfrm>
          <a:prstGeom prst="rightArrow">
            <a:avLst>
              <a:gd name="adj1" fmla="val 50000"/>
              <a:gd name="adj2" fmla="val 40912"/>
            </a:avLst>
          </a:prstGeom>
          <a:solidFill>
            <a:srgbClr val="CCECFF"/>
          </a:solidFill>
          <a:ln w="12700">
            <a:solidFill>
              <a:srgbClr val="FF0066"/>
            </a:solidFill>
            <a:miter lim="800000"/>
            <a:headEnd type="none" w="sm" len="sm"/>
            <a:tailEnd type="none" w="sm" len="sm"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th-TH" sz="1200" b="1" dirty="0" smtClean="0">
                <a:solidFill>
                  <a:srgbClr val="0000CC"/>
                </a:solidFill>
              </a:rPr>
              <a:t>ILL</a:t>
            </a:r>
            <a:endParaRPr lang="th-TH" altLang="th-TH" sz="1200" b="1" dirty="0">
              <a:solidFill>
                <a:srgbClr val="0000C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8476DD-0C42-4D7C-92EF-51E8FCABFBE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28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49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chemeClr val="accent1">
                <a:alpha val="84000"/>
                <a:lumMod val="0"/>
                <a:lumOff val="100000"/>
              </a:schemeClr>
            </a:gs>
            <a:gs pos="49000">
              <a:srgbClr val="FFCCFF"/>
            </a:gs>
            <a:gs pos="77000">
              <a:schemeClr val="accent3">
                <a:lumMod val="20000"/>
                <a:lumOff val="80000"/>
              </a:schemeClr>
            </a:gs>
            <a:gs pos="100000">
              <a:srgbClr val="FFFFCC"/>
            </a:gs>
            <a:gs pos="7000">
              <a:srgbClr val="CCFFCC"/>
            </a:gs>
          </a:gsLst>
          <a:lin ang="6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0" y="692696"/>
            <a:ext cx="9140180" cy="6048672"/>
          </a:xfrm>
          <a:prstGeom prst="rect">
            <a:avLst/>
          </a:prstGeom>
        </p:spPr>
      </p:pic>
      <p:sp>
        <p:nvSpPr>
          <p:cNvPr id="4" name="Slide Number Placeholder 4"/>
          <p:cNvSpPr txBox="1">
            <a:spLocks noGrp="1"/>
          </p:cNvSpPr>
          <p:nvPr/>
        </p:nvSpPr>
        <p:spPr bwMode="auto">
          <a:xfrm>
            <a:off x="8426449" y="6400800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A38CDEBF-37A9-4378-B46C-1141A95E00E7}" type="slidenum">
              <a:rPr lang="en-US" altLang="th-TH" sz="2000" b="1">
                <a:solidFill>
                  <a:srgbClr val="0066FF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29</a:t>
            </a:fld>
            <a:endParaRPr lang="en-US" altLang="th-TH" sz="2000" b="1">
              <a:solidFill>
                <a:srgbClr val="0066FF"/>
              </a:solidFill>
            </a:endParaRPr>
          </a:p>
        </p:txBody>
      </p:sp>
      <p:sp>
        <p:nvSpPr>
          <p:cNvPr id="8" name="AutoShape 11"/>
          <p:cNvSpPr>
            <a:spLocks noChangeArrowheads="1"/>
          </p:cNvSpPr>
          <p:nvPr/>
        </p:nvSpPr>
        <p:spPr bwMode="auto">
          <a:xfrm>
            <a:off x="8243888" y="6019800"/>
            <a:ext cx="700087" cy="533400"/>
          </a:xfrm>
          <a:prstGeom prst="rightArrow">
            <a:avLst>
              <a:gd name="adj1" fmla="val 50000"/>
              <a:gd name="adj2" fmla="val 40912"/>
            </a:avLst>
          </a:prstGeom>
          <a:solidFill>
            <a:srgbClr val="CCECFF"/>
          </a:solidFill>
          <a:ln w="12700">
            <a:solidFill>
              <a:srgbClr val="FF0066"/>
            </a:solidFill>
            <a:miter lim="800000"/>
            <a:headEnd type="none" w="sm" len="sm"/>
            <a:tailEnd type="none" w="sm" len="sm"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th-TH" sz="1200" b="1" dirty="0" smtClean="0">
                <a:solidFill>
                  <a:srgbClr val="0000CC"/>
                </a:solidFill>
              </a:rPr>
              <a:t>Show Result</a:t>
            </a:r>
            <a:endParaRPr lang="th-TH" altLang="th-TH" sz="1200" b="1" dirty="0">
              <a:solidFill>
                <a:srgbClr val="0000CC"/>
              </a:solidFill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25346" y="116632"/>
            <a:ext cx="8928992" cy="504056"/>
          </a:xfrm>
          <a:prstGeom prst="rect">
            <a:avLst/>
          </a:prstGeom>
          <a:gradFill>
            <a:gsLst>
              <a:gs pos="0">
                <a:srgbClr val="FF99FF"/>
              </a:gs>
              <a:gs pos="27000">
                <a:srgbClr val="FFFF99"/>
              </a:gs>
              <a:gs pos="56000">
                <a:schemeClr val="bg1"/>
              </a:gs>
              <a:gs pos="81000">
                <a:srgbClr val="FFFF99"/>
              </a:gs>
              <a:gs pos="100000">
                <a:srgbClr val="92D050"/>
              </a:gs>
            </a:gsLst>
            <a:lin ang="10800000" scaled="1"/>
          </a:gradFill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altLang="th-TH" sz="3200" b="1" spc="0" dirty="0">
                <a:solidFill>
                  <a:srgbClr val="0000CC"/>
                </a:solidFill>
                <a:cs typeface="Angsana New" pitchFamily="18" charset="-34"/>
              </a:rPr>
              <a:t>การแสดงเอกสารฉบับเต็มแบบ </a:t>
            </a:r>
            <a:r>
              <a:rPr lang="en-US" altLang="th-TH" sz="3200" b="1" spc="0" dirty="0">
                <a:solidFill>
                  <a:srgbClr val="0000CC"/>
                </a:solidFill>
                <a:cs typeface="Angsana New" pitchFamily="18" charset="-34"/>
              </a:rPr>
              <a:t>PDF </a:t>
            </a:r>
            <a:r>
              <a:rPr lang="en-US" altLang="th-TH" sz="3200" b="1" spc="0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	</a:t>
            </a:r>
            <a:endParaRPr lang="th-TH" altLang="th-TH" sz="3200" b="1" spc="0" dirty="0" smtClean="0">
              <a:solidFill>
                <a:srgbClr val="0000CC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8476DD-0C42-4D7C-92EF-51E8FCABFBE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29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216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chemeClr val="accent1">
                <a:alpha val="84000"/>
                <a:lumMod val="0"/>
                <a:lumOff val="100000"/>
              </a:schemeClr>
            </a:gs>
            <a:gs pos="17000">
              <a:srgbClr val="FFCCFF"/>
            </a:gs>
            <a:gs pos="77000">
              <a:schemeClr val="accent3">
                <a:lumMod val="20000"/>
                <a:lumOff val="80000"/>
              </a:schemeClr>
            </a:gs>
            <a:gs pos="100000">
              <a:srgbClr val="FFFFCC"/>
            </a:gs>
            <a:gs pos="11000">
              <a:srgbClr val="CCFFCC"/>
            </a:gs>
          </a:gsLst>
          <a:lin ang="6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18824" r="8405"/>
          <a:stretch/>
        </p:blipFill>
        <p:spPr>
          <a:xfrm>
            <a:off x="0" y="4581129"/>
            <a:ext cx="9143999" cy="227687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21991"/>
            <a:ext cx="9144000" cy="3955207"/>
          </a:xfrm>
          <a:prstGeom prst="rect">
            <a:avLst/>
          </a:prstGeom>
        </p:spPr>
      </p:pic>
      <p:sp>
        <p:nvSpPr>
          <p:cNvPr id="7" name="Oval 3"/>
          <p:cNvSpPr>
            <a:spLocks noChangeArrowheads="1"/>
          </p:cNvSpPr>
          <p:nvPr/>
        </p:nvSpPr>
        <p:spPr bwMode="auto">
          <a:xfrm>
            <a:off x="2627784" y="6166569"/>
            <a:ext cx="1224136" cy="358775"/>
          </a:xfrm>
          <a:prstGeom prst="ellipse">
            <a:avLst/>
          </a:prstGeom>
          <a:noFill/>
          <a:ln w="19050" cap="sq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th-TH" sz="2800">
              <a:solidFill>
                <a:srgbClr val="FF0000"/>
              </a:solidFill>
            </a:endParaRPr>
          </a:p>
        </p:txBody>
      </p:sp>
      <p:sp>
        <p:nvSpPr>
          <p:cNvPr id="8" name="Left Arrow 1"/>
          <p:cNvSpPr>
            <a:spLocks noChangeArrowheads="1"/>
          </p:cNvSpPr>
          <p:nvPr/>
        </p:nvSpPr>
        <p:spPr bwMode="auto">
          <a:xfrm>
            <a:off x="4067944" y="5962311"/>
            <a:ext cx="1793875" cy="746125"/>
          </a:xfrm>
          <a:prstGeom prst="leftArrow">
            <a:avLst>
              <a:gd name="adj1" fmla="val 50000"/>
              <a:gd name="adj2" fmla="val 50033"/>
            </a:avLst>
          </a:prstGeom>
          <a:solidFill>
            <a:srgbClr val="FFFF00"/>
          </a:solidFill>
          <a:ln w="19050" algn="ctr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th-TH" altLang="th-TH" sz="1600" b="1" dirty="0"/>
              <a:t>คลิกเลือก </a:t>
            </a:r>
            <a:r>
              <a:rPr lang="en-US" altLang="th-TH" sz="1600" b="1" dirty="0" smtClean="0"/>
              <a:t>New PubMed</a:t>
            </a:r>
            <a:endParaRPr lang="th-TH" altLang="th-TH" sz="1600" b="1" dirty="0"/>
          </a:p>
        </p:txBody>
      </p:sp>
      <p:sp>
        <p:nvSpPr>
          <p:cNvPr id="9" name="Rectangle 8"/>
          <p:cNvSpPr/>
          <p:nvPr/>
        </p:nvSpPr>
        <p:spPr>
          <a:xfrm>
            <a:off x="179513" y="-6669"/>
            <a:ext cx="85689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th-TH" sz="4000" b="1" dirty="0" smtClean="0">
                <a:ln w="12700">
                  <a:solidFill>
                    <a:srgbClr val="FF0000"/>
                  </a:solidFill>
                </a:ln>
                <a:solidFill>
                  <a:srgbClr val="0000CC"/>
                </a:solidFill>
                <a:effectLst>
                  <a:glow rad="139700">
                    <a:srgbClr val="A7EA52">
                      <a:satMod val="175000"/>
                      <a:alpha val="40000"/>
                    </a:srgbClr>
                  </a:glow>
                </a:effectLst>
                <a:latin typeface="Arial" pitchFamily="34" charset="0"/>
                <a:cs typeface="Angsana New" pitchFamily="18" charset="-34"/>
              </a:rPr>
              <a:t>การเข้าใช้ผ่านโฮมเพจหอสมุด</a:t>
            </a:r>
            <a:r>
              <a:rPr lang="en-US" sz="4000" b="1" dirty="0" smtClean="0">
                <a:ln w="12700">
                  <a:solidFill>
                    <a:srgbClr val="FF0000"/>
                  </a:solidFill>
                </a:ln>
                <a:solidFill>
                  <a:srgbClr val="0000CC"/>
                </a:solidFill>
                <a:effectLst>
                  <a:glow rad="139700">
                    <a:srgbClr val="A7EA52">
                      <a:satMod val="175000"/>
                      <a:alpha val="40000"/>
                    </a:srgbClr>
                  </a:glow>
                </a:effectLst>
                <a:latin typeface="Arial" pitchFamily="34" charset="0"/>
                <a:cs typeface="Angsana New" pitchFamily="18" charset="-34"/>
              </a:rPr>
              <a:t> </a:t>
            </a:r>
            <a:r>
              <a:rPr lang="en-US" b="1" dirty="0" smtClean="0">
                <a:ln w="12700">
                  <a:solidFill>
                    <a:srgbClr val="FF0000"/>
                  </a:solidFill>
                </a:ln>
                <a:solidFill>
                  <a:srgbClr val="0000CC"/>
                </a:solidFill>
                <a:effectLst>
                  <a:glow rad="139700">
                    <a:srgbClr val="A7EA52">
                      <a:satMod val="175000"/>
                      <a:alpha val="40000"/>
                    </a:srgbClr>
                  </a:glow>
                </a:effectLst>
                <a:latin typeface="Arial" pitchFamily="34" charset="0"/>
                <a:cs typeface="Angsana New" pitchFamily="18" charset="-34"/>
              </a:rPr>
              <a:t>-</a:t>
            </a:r>
            <a:r>
              <a:rPr lang="en-US" sz="2400" b="1" dirty="0" smtClean="0">
                <a:ln w="12700">
                  <a:solidFill>
                    <a:srgbClr val="FF0000"/>
                  </a:solidFill>
                </a:ln>
                <a:solidFill>
                  <a:srgbClr val="0000CC"/>
                </a:solidFill>
                <a:effectLst>
                  <a:glow rad="139700">
                    <a:srgbClr val="A7EA52">
                      <a:satMod val="175000"/>
                      <a:alpha val="40000"/>
                    </a:srgbClr>
                  </a:glow>
                </a:effectLst>
                <a:latin typeface="Arial" pitchFamily="34" charset="0"/>
                <a:cs typeface="Angsana New" pitchFamily="18" charset="-34"/>
              </a:rPr>
              <a:t>&gt;</a:t>
            </a:r>
            <a:r>
              <a:rPr lang="th-TH" sz="4000" b="1" dirty="0" smtClean="0">
                <a:ln w="12700">
                  <a:solidFill>
                    <a:srgbClr val="FF0000"/>
                  </a:solidFill>
                </a:ln>
                <a:solidFill>
                  <a:srgbClr val="0000CC"/>
                </a:solidFill>
                <a:effectLst>
                  <a:glow rad="139700">
                    <a:srgbClr val="A7EA52">
                      <a:satMod val="175000"/>
                      <a:alpha val="40000"/>
                    </a:srgbClr>
                  </a:glow>
                </a:effectLst>
                <a:latin typeface="Arial" pitchFamily="34" charset="0"/>
                <a:cs typeface="Angsana New" pitchFamily="18" charset="-34"/>
              </a:rPr>
              <a:t> </a:t>
            </a:r>
            <a:r>
              <a:rPr lang="en-US" sz="2000" b="1" dirty="0" smtClean="0">
                <a:ln w="12700">
                  <a:solidFill>
                    <a:srgbClr val="FF0000"/>
                  </a:solidFill>
                </a:ln>
                <a:solidFill>
                  <a:srgbClr val="0000CC"/>
                </a:solidFill>
                <a:effectLst>
                  <a:glow rad="139700">
                    <a:srgbClr val="A7EA52">
                      <a:satMod val="175000"/>
                      <a:alpha val="40000"/>
                    </a:srgbClr>
                  </a:glow>
                </a:effectLst>
                <a:latin typeface="Arial" pitchFamily="34" charset="0"/>
                <a:cs typeface="Angsana New" pitchFamily="18" charset="-34"/>
              </a:rPr>
              <a:t>library.md.chula.ac.th</a:t>
            </a:r>
            <a:endParaRPr lang="th-TH" sz="3600" b="1" dirty="0" smtClean="0">
              <a:ln w="12700">
                <a:solidFill>
                  <a:srgbClr val="FF0000"/>
                </a:solidFill>
              </a:ln>
              <a:solidFill>
                <a:srgbClr val="0000CC"/>
              </a:solidFill>
              <a:effectLst>
                <a:glow rad="139700">
                  <a:srgbClr val="A7EA52">
                    <a:satMod val="175000"/>
                    <a:alpha val="40000"/>
                  </a:srgbClr>
                </a:glow>
              </a:effectLst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440266" y="4577198"/>
            <a:ext cx="2563782" cy="85597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eft Arrow 1"/>
          <p:cNvSpPr>
            <a:spLocks noChangeArrowheads="1"/>
          </p:cNvSpPr>
          <p:nvPr/>
        </p:nvSpPr>
        <p:spPr bwMode="auto">
          <a:xfrm>
            <a:off x="5062831" y="4577198"/>
            <a:ext cx="1793875" cy="746125"/>
          </a:xfrm>
          <a:prstGeom prst="leftArrow">
            <a:avLst>
              <a:gd name="adj1" fmla="val 50000"/>
              <a:gd name="adj2" fmla="val 50033"/>
            </a:avLst>
          </a:prstGeom>
          <a:solidFill>
            <a:srgbClr val="FFFF00"/>
          </a:solidFill>
          <a:ln w="19050" algn="ctr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th-TH" altLang="th-TH" sz="1600" b="1" dirty="0"/>
              <a:t>คลิกเลือก </a:t>
            </a:r>
            <a:r>
              <a:rPr lang="en-US" altLang="th-TH" sz="1600" b="1" dirty="0" smtClean="0"/>
              <a:t>New PubMed</a:t>
            </a:r>
            <a:endParaRPr lang="th-TH" altLang="th-TH" sz="1600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8476DD-0C42-4D7C-92EF-51E8FCABFBE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3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81337" y="701217"/>
            <a:ext cx="8064896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>
                <a:hlinkClick r:id="rId5"/>
              </a:rPr>
              <a:t>https://pubmed.ncbi.nlm.nih.gov/?otool=ithcufmllib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55688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chemeClr val="accent1">
                <a:alpha val="84000"/>
                <a:lumMod val="0"/>
                <a:lumOff val="100000"/>
              </a:schemeClr>
            </a:gs>
            <a:gs pos="49000">
              <a:srgbClr val="FFCCFF"/>
            </a:gs>
            <a:gs pos="77000">
              <a:schemeClr val="accent3">
                <a:lumMod val="20000"/>
                <a:lumOff val="80000"/>
              </a:schemeClr>
            </a:gs>
            <a:gs pos="100000">
              <a:srgbClr val="FFFFCC"/>
            </a:gs>
            <a:gs pos="7000">
              <a:srgbClr val="CCFFCC"/>
            </a:gs>
          </a:gsLst>
          <a:lin ang="6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7094" y="1637978"/>
            <a:ext cx="4333418" cy="5166047"/>
          </a:xfrm>
          <a:prstGeom prst="rect">
            <a:avLst/>
          </a:prstGeom>
        </p:spPr>
      </p:pic>
      <p:sp>
        <p:nvSpPr>
          <p:cNvPr id="4" name="Slide Number Placeholder 4"/>
          <p:cNvSpPr txBox="1">
            <a:spLocks noGrp="1"/>
          </p:cNvSpPr>
          <p:nvPr/>
        </p:nvSpPr>
        <p:spPr bwMode="auto">
          <a:xfrm>
            <a:off x="8426449" y="6400800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A38CDEBF-37A9-4378-B46C-1141A95E00E7}" type="slidenum">
              <a:rPr lang="en-US" altLang="th-TH" sz="2000" b="1">
                <a:solidFill>
                  <a:srgbClr val="0066FF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30</a:t>
            </a:fld>
            <a:endParaRPr lang="en-US" altLang="th-TH" sz="2000" b="1" dirty="0">
              <a:solidFill>
                <a:srgbClr val="0066FF"/>
              </a:solidFill>
            </a:endParaRPr>
          </a:p>
        </p:txBody>
      </p:sp>
      <p:sp>
        <p:nvSpPr>
          <p:cNvPr id="8" name="AutoShape 11"/>
          <p:cNvSpPr>
            <a:spLocks noChangeArrowheads="1"/>
          </p:cNvSpPr>
          <p:nvPr/>
        </p:nvSpPr>
        <p:spPr bwMode="auto">
          <a:xfrm>
            <a:off x="8243888" y="6019800"/>
            <a:ext cx="700087" cy="533400"/>
          </a:xfrm>
          <a:prstGeom prst="rightArrow">
            <a:avLst>
              <a:gd name="adj1" fmla="val 50000"/>
              <a:gd name="adj2" fmla="val 40912"/>
            </a:avLst>
          </a:prstGeom>
          <a:solidFill>
            <a:srgbClr val="CCECFF"/>
          </a:solidFill>
          <a:ln w="12700">
            <a:solidFill>
              <a:srgbClr val="FF0066"/>
            </a:solidFill>
            <a:miter lim="800000"/>
            <a:headEnd type="none" w="sm" len="sm"/>
            <a:tailEnd type="none" w="sm" len="sm"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th-TH" sz="1200" b="1" dirty="0" smtClean="0">
                <a:solidFill>
                  <a:srgbClr val="0000CC"/>
                </a:solidFill>
              </a:rPr>
              <a:t>Show Result</a:t>
            </a:r>
            <a:endParaRPr lang="th-TH" altLang="th-TH" sz="1200" b="1" dirty="0">
              <a:solidFill>
                <a:srgbClr val="0000CC"/>
              </a:solidFill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07504" y="116632"/>
            <a:ext cx="8928992" cy="504056"/>
          </a:xfrm>
          <a:prstGeom prst="rect">
            <a:avLst/>
          </a:prstGeom>
          <a:gradFill>
            <a:gsLst>
              <a:gs pos="0">
                <a:srgbClr val="FF99FF"/>
              </a:gs>
              <a:gs pos="27000">
                <a:srgbClr val="FFFF99"/>
              </a:gs>
              <a:gs pos="56000">
                <a:schemeClr val="bg1"/>
              </a:gs>
              <a:gs pos="81000">
                <a:srgbClr val="FFFF99"/>
              </a:gs>
              <a:gs pos="100000">
                <a:srgbClr val="92D050"/>
              </a:gs>
            </a:gsLst>
            <a:lin ang="10800000" scaled="1"/>
          </a:gradFill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altLang="th-TH" sz="3600" b="1" i="1" spc="0" dirty="0" smtClean="0">
              <a:solidFill>
                <a:srgbClr val="0000CC"/>
              </a:solidFill>
              <a:latin typeface="Angsana New" pitchFamily="18" charset="-34"/>
              <a:cs typeface="Angsana New" pitchFamily="18" charset="-34"/>
            </a:endParaRPr>
          </a:p>
          <a:p>
            <a:r>
              <a:rPr lang="en-US" altLang="th-TH" sz="3600" b="1" i="1" spc="0" dirty="0" smtClean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F</a:t>
            </a:r>
            <a:r>
              <a:rPr lang="en-US" altLang="th-TH" sz="3600" b="1" i="1" cap="none" spc="0" dirty="0" smtClean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ind </a:t>
            </a:r>
            <a:r>
              <a:rPr lang="en-US" altLang="th-TH" sz="3600" b="1" i="1" spc="0" dirty="0" err="1" smtClean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i</a:t>
            </a:r>
            <a:r>
              <a:rPr lang="en-US" altLang="th-TH" sz="3600" b="1" i="1" cap="none" spc="0" dirty="0" err="1" smtClean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t</a:t>
            </a:r>
            <a:r>
              <a:rPr lang="en-US" altLang="th-TH" sz="3600" b="1" i="1" spc="0" dirty="0" err="1" smtClean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@c</a:t>
            </a:r>
            <a:r>
              <a:rPr lang="en-US" altLang="th-TH" sz="3600" b="1" i="1" cap="none" spc="0" dirty="0" err="1" smtClean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hula</a:t>
            </a:r>
            <a:r>
              <a:rPr lang="en-US" altLang="th-TH" sz="3200" b="1" i="1" spc="0" dirty="0" smtClean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altLang="th-TH" sz="3200" b="1" i="1" spc="0" dirty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ไม่มีเอกสารฉบับเต็ม</a:t>
            </a:r>
          </a:p>
          <a:p>
            <a:endParaRPr lang="th-TH" altLang="th-TH" sz="3200" b="1" spc="0" dirty="0" smtClean="0">
              <a:solidFill>
                <a:srgbClr val="0000CC"/>
              </a:solidFill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63" y="700892"/>
            <a:ext cx="4788024" cy="618449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8094" y="654621"/>
            <a:ext cx="4315906" cy="983357"/>
          </a:xfrm>
          <a:prstGeom prst="rect">
            <a:avLst/>
          </a:prstGeom>
        </p:spPr>
      </p:pic>
      <p:sp>
        <p:nvSpPr>
          <p:cNvPr id="13" name="Rounded Rectangle 10"/>
          <p:cNvSpPr>
            <a:spLocks noChangeArrowheads="1"/>
          </p:cNvSpPr>
          <p:nvPr/>
        </p:nvSpPr>
        <p:spPr bwMode="auto">
          <a:xfrm>
            <a:off x="32096" y="2132856"/>
            <a:ext cx="2667696" cy="504056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0000C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th-TH" altLang="th-TH" sz="2800"/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35497" y="5085184"/>
            <a:ext cx="2490976" cy="576064"/>
          </a:xfrm>
          <a:prstGeom prst="rect">
            <a:avLst/>
          </a:prstGeom>
          <a:noFill/>
          <a:ln w="28575" algn="ctr">
            <a:solidFill>
              <a:srgbClr val="0070C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th-TH" altLang="th-TH" sz="2800"/>
          </a:p>
        </p:txBody>
      </p:sp>
      <p:sp>
        <p:nvSpPr>
          <p:cNvPr id="15" name="Left-Right Arrow 14"/>
          <p:cNvSpPr/>
          <p:nvPr/>
        </p:nvSpPr>
        <p:spPr bwMode="auto">
          <a:xfrm>
            <a:off x="2699792" y="2771663"/>
            <a:ext cx="2357547" cy="864096"/>
          </a:xfrm>
          <a:prstGeom prst="leftRightArrow">
            <a:avLst/>
          </a:prstGeom>
          <a:gradFill>
            <a:gsLst>
              <a:gs pos="15000">
                <a:srgbClr val="FFFF00"/>
              </a:gs>
              <a:gs pos="39000">
                <a:srgbClr val="00FF00"/>
              </a:gs>
              <a:gs pos="62000">
                <a:srgbClr val="33CCFF"/>
              </a:gs>
              <a:gs pos="95000">
                <a:srgbClr val="FF0000"/>
              </a:gs>
            </a:gsLst>
            <a:lin ang="10800000" scaled="1"/>
          </a:gradFill>
          <a:ln w="12700" cap="flat" cmpd="sng" algn="ctr">
            <a:solidFill>
              <a:srgbClr val="0000CC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th-TH" sz="1600" b="1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คลิก </a:t>
            </a:r>
            <a:r>
              <a:rPr lang="en-US" sz="1600" b="1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</a:t>
            </a:r>
          </a:p>
        </p:txBody>
      </p:sp>
      <p:sp>
        <p:nvSpPr>
          <p:cNvPr id="16" name="Rounded Rectangle 10"/>
          <p:cNvSpPr>
            <a:spLocks noChangeArrowheads="1"/>
          </p:cNvSpPr>
          <p:nvPr/>
        </p:nvSpPr>
        <p:spPr bwMode="auto">
          <a:xfrm>
            <a:off x="47363" y="2951051"/>
            <a:ext cx="2667696" cy="504056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0000C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th-TH" altLang="th-TH" sz="280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8476DD-0C42-4D7C-92EF-51E8FCABFBE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30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93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6695" y="1207757"/>
            <a:ext cx="4257305" cy="5574042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60" y="59387"/>
            <a:ext cx="6716552" cy="110935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93" y="1207757"/>
            <a:ext cx="4734261" cy="5574042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37894" name="Rectangle 11"/>
          <p:cNvSpPr>
            <a:spLocks noChangeArrowheads="1"/>
          </p:cNvSpPr>
          <p:nvPr/>
        </p:nvSpPr>
        <p:spPr bwMode="auto">
          <a:xfrm>
            <a:off x="7956376" y="1207757"/>
            <a:ext cx="1187624" cy="3301363"/>
          </a:xfrm>
          <a:prstGeom prst="rect">
            <a:avLst/>
          </a:prstGeom>
          <a:noFill/>
          <a:ln w="28575" algn="ctr">
            <a:solidFill>
              <a:srgbClr val="0000C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th-TH" altLang="th-TH" sz="2800"/>
          </a:p>
        </p:txBody>
      </p:sp>
      <p:sp>
        <p:nvSpPr>
          <p:cNvPr id="2" name="Striped Right Arrow 1"/>
          <p:cNvSpPr/>
          <p:nvPr/>
        </p:nvSpPr>
        <p:spPr bwMode="auto">
          <a:xfrm>
            <a:off x="6623468" y="2462356"/>
            <a:ext cx="1296988" cy="792163"/>
          </a:xfrm>
          <a:prstGeom prst="stripedRightArrow">
            <a:avLst/>
          </a:prstGeom>
          <a:gradFill>
            <a:gsLst>
              <a:gs pos="0">
                <a:srgbClr val="FFFF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0" scaled="1"/>
          </a:gra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algn="r">
              <a:defRPr/>
            </a:pPr>
            <a:r>
              <a:rPr lang="th-TH" sz="1600" b="1" dirty="0">
                <a:solidFill>
                  <a:schemeClr val="bg1"/>
                </a:solidFill>
              </a:rPr>
              <a:t>ใส่ข้อมูลผู้ขอ</a:t>
            </a:r>
          </a:p>
        </p:txBody>
      </p:sp>
      <p:sp>
        <p:nvSpPr>
          <p:cNvPr id="37899" name="Left Arrow 5"/>
          <p:cNvSpPr>
            <a:spLocks noChangeArrowheads="1"/>
          </p:cNvSpPr>
          <p:nvPr/>
        </p:nvSpPr>
        <p:spPr bwMode="auto">
          <a:xfrm>
            <a:off x="5826567" y="6308160"/>
            <a:ext cx="701675" cy="457200"/>
          </a:xfrm>
          <a:prstGeom prst="leftArrow">
            <a:avLst>
              <a:gd name="adj1" fmla="val 50000"/>
              <a:gd name="adj2" fmla="val 49992"/>
            </a:avLst>
          </a:prstGeom>
          <a:gradFill rotWithShape="1">
            <a:gsLst>
              <a:gs pos="0">
                <a:srgbClr val="FFFF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0" scaled="1"/>
          </a:gra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h-TH" altLang="th-TH" sz="1400" b="1">
                <a:solidFill>
                  <a:schemeClr val="bg1"/>
                </a:solidFill>
              </a:rPr>
              <a:t>คลิก</a:t>
            </a:r>
          </a:p>
        </p:txBody>
      </p:sp>
      <p:sp>
        <p:nvSpPr>
          <p:cNvPr id="10" name="Slide Number Placeholder 4"/>
          <p:cNvSpPr txBox="1">
            <a:spLocks noGrp="1"/>
          </p:cNvSpPr>
          <p:nvPr/>
        </p:nvSpPr>
        <p:spPr bwMode="auto">
          <a:xfrm>
            <a:off x="8426449" y="6400800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A38CDEBF-37A9-4378-B46C-1141A95E00E7}" type="slidenum">
              <a:rPr lang="en-US" altLang="th-TH" sz="2000" b="1">
                <a:solidFill>
                  <a:srgbClr val="0066FF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31</a:t>
            </a:fld>
            <a:endParaRPr lang="en-US" altLang="th-TH" sz="2000" b="1" dirty="0">
              <a:solidFill>
                <a:srgbClr val="0066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B4D600-6398-463A-AEB9-86AE879117D7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00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chemeClr val="accent1">
                <a:alpha val="84000"/>
                <a:lumMod val="0"/>
                <a:lumOff val="100000"/>
              </a:schemeClr>
            </a:gs>
            <a:gs pos="49000">
              <a:srgbClr val="FFE1FF"/>
            </a:gs>
            <a:gs pos="87000">
              <a:schemeClr val="accent3">
                <a:lumMod val="20000"/>
                <a:lumOff val="80000"/>
              </a:schemeClr>
            </a:gs>
            <a:gs pos="99000">
              <a:schemeClr val="bg1"/>
            </a:gs>
            <a:gs pos="3000">
              <a:srgbClr val="CCFFCC"/>
            </a:gs>
          </a:gsLst>
          <a:lin ang="6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03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884368" y="6400800"/>
            <a:ext cx="617537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67E8FFD-58D7-40C3-BD57-04A842FA967E}" type="slidenum">
              <a:rPr lang="en-US" altLang="th-TH" sz="2000" b="1" smtClean="0">
                <a:solidFill>
                  <a:prstClr val="black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32</a:t>
            </a:fld>
            <a:endParaRPr lang="en-US" altLang="th-TH" sz="2000" b="1" dirty="0" smtClean="0">
              <a:solidFill>
                <a:prstClr val="black"/>
              </a:solidFill>
            </a:endParaRPr>
          </a:p>
        </p:txBody>
      </p:sp>
      <p:pic>
        <p:nvPicPr>
          <p:cNvPr id="7" name="Picture 10" descr="MCj0441930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128350"/>
            <a:ext cx="2825750" cy="22606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45977" y="2492896"/>
            <a:ext cx="8785225" cy="4381969"/>
          </a:xfrm>
          <a:prstGeom prst="rect">
            <a:avLst/>
          </a:prstGeom>
          <a:solidFill>
            <a:srgbClr val="FFFFD5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th-TH" sz="1400" b="1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บรรณานุกรม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th-TH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      คณะแพทยศาสตร์ มหาวิทยาลัยเชียงใหม่. ฐานข้อมูลทางการแพทย์ </a:t>
            </a:r>
            <a:r>
              <a:rPr lang="en-US" sz="1250" dirty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: Medical </a:t>
            </a:r>
            <a:r>
              <a:rPr lang="en-US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online databases and library services  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sz="1250" dirty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               </a:t>
            </a:r>
            <a:r>
              <a:rPr lang="en-US" sz="1250" dirty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[Power Point]. </a:t>
            </a:r>
            <a:r>
              <a:rPr lang="th-TH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เชียงใหม่</a:t>
            </a:r>
            <a:r>
              <a:rPr lang="en-US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:</a:t>
            </a:r>
            <a:r>
              <a:rPr lang="th-TH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 มหาวิทยาลัยเชียงใหม่</a:t>
            </a:r>
            <a:r>
              <a:rPr lang="en-US" sz="1250" dirty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;</a:t>
            </a:r>
            <a:r>
              <a:rPr lang="en-US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 2557.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th-TH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      ห้องสมุด</a:t>
            </a:r>
            <a:r>
              <a:rPr lang="th-TH" sz="1250" dirty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คณะเทคนิคการแพทย์ มหาวิทยาลัยเชียงใหม่. การสืบค้นสารสนเทศจากฐานข้อมูล </a:t>
            </a:r>
            <a:r>
              <a:rPr lang="en-US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PubMed </a:t>
            </a:r>
            <a:r>
              <a:rPr lang="en-US" sz="1250" dirty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[Power Point]. </a:t>
            </a:r>
            <a:endParaRPr lang="th-TH" sz="1250" dirty="0" smtClean="0">
              <a:solidFill>
                <a:srgbClr val="000099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th-TH" sz="1250" dirty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th-TH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              เชียงใหม่</a:t>
            </a:r>
            <a:r>
              <a:rPr lang="en-US" sz="1250" dirty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:</a:t>
            </a:r>
            <a:r>
              <a:rPr lang="th-TH" sz="1250" dirty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 มหาวิทยาลัยเชียงใหม่</a:t>
            </a:r>
            <a:r>
              <a:rPr lang="en-US" sz="1250" dirty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; </a:t>
            </a:r>
            <a:r>
              <a:rPr lang="en-US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2557.</a:t>
            </a:r>
            <a:r>
              <a:rPr lang="th-TH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 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th-TH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       จิรา</a:t>
            </a:r>
            <a:r>
              <a:rPr lang="th-TH" sz="1250" dirty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ภรณ์ </a:t>
            </a:r>
            <a:r>
              <a:rPr lang="th-TH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จันทร์จร. เอกสารการสอน การสืบค้นข้อมูล </a:t>
            </a:r>
            <a:r>
              <a:rPr lang="en-US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PubMed </a:t>
            </a:r>
            <a:r>
              <a:rPr lang="th-TH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และ </a:t>
            </a:r>
            <a:r>
              <a:rPr lang="en-US" sz="1250" dirty="0" err="1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Findit@Chula</a:t>
            </a:r>
            <a:r>
              <a:rPr lang="th-TH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. กรุงเทพฯ</a:t>
            </a:r>
            <a:r>
              <a:rPr lang="th-TH" sz="1250" dirty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: หอสมุดคณะแพทยศาสตร์ </a:t>
            </a:r>
            <a:r>
              <a:rPr lang="th-TH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   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th-TH" sz="1250" dirty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th-TH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              จุฬาลงกรณ์มหาวิทยาลัย</a:t>
            </a:r>
            <a:r>
              <a:rPr lang="en-US" sz="1250" dirty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;</a:t>
            </a:r>
            <a:r>
              <a:rPr lang="th-TH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 2562</a:t>
            </a:r>
            <a:r>
              <a:rPr lang="en-US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.</a:t>
            </a:r>
            <a:endParaRPr lang="th-TH" sz="1250" dirty="0" smtClean="0">
              <a:solidFill>
                <a:srgbClr val="000099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      </a:t>
            </a:r>
            <a:r>
              <a:rPr lang="th-TH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ปรียา</a:t>
            </a:r>
            <a:r>
              <a:rPr lang="th-TH" sz="1250" dirty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พร ฤกษ์พินัย. เอกสารการสอน </a:t>
            </a:r>
            <a:r>
              <a:rPr lang="en-US" sz="1250" dirty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Searching PubMed-</a:t>
            </a:r>
            <a:r>
              <a:rPr lang="en-US" sz="1250" dirty="0" err="1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Findit</a:t>
            </a:r>
            <a:r>
              <a:rPr lang="en-US" sz="1250" dirty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-Scopus 2019. </a:t>
            </a:r>
            <a:r>
              <a:rPr lang="th-TH" sz="1250" dirty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กรุงเทพฯ: หอสมุดคณะแพทยศาสตร์ จุฬาลงกรณ์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th-TH" sz="1250" dirty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               มหาวิทยาลัย; 2562.  </a:t>
            </a:r>
            <a:endParaRPr lang="th-TH" sz="1250" dirty="0" smtClean="0">
              <a:solidFill>
                <a:srgbClr val="000099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      </a:t>
            </a:r>
            <a:r>
              <a:rPr lang="en-US" sz="1250" dirty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Collins M. The New PubMed is Here. NLM Tech </a:t>
            </a:r>
            <a:r>
              <a:rPr lang="en-US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Bull [Internet]. </a:t>
            </a:r>
            <a:r>
              <a:rPr lang="en-US" sz="1250" dirty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2019 </a:t>
            </a:r>
            <a:r>
              <a:rPr lang="en-US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Nov-Dec [cited 2020 May 15];(</a:t>
            </a:r>
            <a:r>
              <a:rPr lang="en-US" sz="1250" dirty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431):</a:t>
            </a:r>
            <a:r>
              <a:rPr lang="en-US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e3. 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sz="1250" dirty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              Available from: </a:t>
            </a:r>
            <a:r>
              <a:rPr lang="en-US" sz="120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  <a:hlinkClick r:id="rId4"/>
              </a:rPr>
              <a:t>https</a:t>
            </a:r>
            <a:r>
              <a:rPr lang="en-US" sz="1200" dirty="0">
                <a:solidFill>
                  <a:srgbClr val="000099"/>
                </a:solidFill>
                <a:latin typeface="Tahoma" pitchFamily="34" charset="0"/>
                <a:cs typeface="Tahoma" pitchFamily="34" charset="0"/>
                <a:hlinkClick r:id="rId4"/>
              </a:rPr>
              <a:t>://</a:t>
            </a:r>
            <a:r>
              <a:rPr lang="en-US" sz="120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  <a:hlinkClick r:id="rId4"/>
              </a:rPr>
              <a:t>www.nlm.nih.gov/pubs/techbull/nd19/nd19_pubmed_new.html</a:t>
            </a:r>
            <a:r>
              <a:rPr lang="th-TH" sz="120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. 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th-TH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      </a:t>
            </a:r>
            <a:r>
              <a:rPr lang="en-US" sz="1250" dirty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National Library of </a:t>
            </a:r>
            <a:r>
              <a:rPr lang="en-US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Medicine</a:t>
            </a:r>
            <a:r>
              <a:rPr lang="th-TH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. </a:t>
            </a:r>
            <a:r>
              <a:rPr lang="en-US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MEDLINE</a:t>
            </a:r>
            <a:r>
              <a:rPr lang="en-US" sz="1250" dirty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, PubMed, and PMC (PubMed Central): How are they different</a:t>
            </a:r>
            <a:r>
              <a:rPr lang="en-US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?</a:t>
            </a:r>
            <a:r>
              <a:rPr lang="th-TH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1250" dirty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[Internet]. </a:t>
            </a:r>
            <a:r>
              <a:rPr lang="en-US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2019</a:t>
            </a:r>
            <a:endParaRPr lang="th-TH" sz="1250" dirty="0" smtClean="0">
              <a:solidFill>
                <a:srgbClr val="000099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th-TH" sz="1250" dirty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th-TH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            </a:t>
            </a:r>
            <a:r>
              <a:rPr lang="en-US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 [</a:t>
            </a:r>
            <a:r>
              <a:rPr lang="en-US" sz="1250" dirty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cited 2020 May </a:t>
            </a:r>
            <a:r>
              <a:rPr lang="en-US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15]. Available </a:t>
            </a:r>
            <a:r>
              <a:rPr lang="en-US" sz="1250" dirty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from</a:t>
            </a:r>
            <a:r>
              <a:rPr lang="en-US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:</a:t>
            </a:r>
            <a:r>
              <a:rPr lang="th-TH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1250" dirty="0">
                <a:solidFill>
                  <a:srgbClr val="000099"/>
                </a:solidFill>
                <a:latin typeface="Tahoma" pitchFamily="34" charset="0"/>
                <a:cs typeface="Tahoma" pitchFamily="34" charset="0"/>
                <a:hlinkClick r:id="rId5"/>
              </a:rPr>
              <a:t>https://</a:t>
            </a:r>
            <a:r>
              <a:rPr lang="en-US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  <a:hlinkClick r:id="rId5"/>
              </a:rPr>
              <a:t>www.nlm.nih.gov/bsd/difference.html</a:t>
            </a:r>
            <a:r>
              <a:rPr lang="th-TH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. </a:t>
            </a:r>
            <a:endParaRPr lang="en-US" sz="1250" dirty="0">
              <a:solidFill>
                <a:srgbClr val="000099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      </a:t>
            </a:r>
            <a:r>
              <a:rPr lang="en-US" sz="1250" dirty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National Center for Biotechnology Information, U.S. National Library of </a:t>
            </a:r>
            <a:r>
              <a:rPr lang="en-US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Medicine. </a:t>
            </a:r>
            <a:r>
              <a:rPr lang="en-US" sz="1250" dirty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PubMed </a:t>
            </a:r>
            <a:r>
              <a:rPr lang="en-US" sz="140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user guide </a:t>
            </a:r>
            <a:r>
              <a:rPr lang="en-US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[Internet]. 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sz="1250" dirty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125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             2020 [cited 2020 May 15]. Available from</a:t>
            </a:r>
            <a:r>
              <a:rPr lang="en-US" sz="1250" dirty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: </a:t>
            </a:r>
            <a:r>
              <a:rPr lang="en-US" sz="1200" dirty="0">
                <a:solidFill>
                  <a:srgbClr val="000099"/>
                </a:solidFill>
                <a:latin typeface="Tahoma" pitchFamily="34" charset="0"/>
                <a:cs typeface="Tahoma" pitchFamily="34" charset="0"/>
                <a:hlinkClick r:id="rId6"/>
              </a:rPr>
              <a:t>https://pubmed.ncbi.nlm.nih.gov/help</a:t>
            </a:r>
            <a:r>
              <a:rPr lang="en-US" sz="120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  <a:hlinkClick r:id="rId6"/>
              </a:rPr>
              <a:t>/</a:t>
            </a:r>
            <a:r>
              <a:rPr lang="en-US" sz="1200" dirty="0" smtClean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. </a:t>
            </a:r>
            <a:endParaRPr lang="en-US" sz="1250" dirty="0" smtClean="0">
              <a:solidFill>
                <a:srgbClr val="000099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727" y="128350"/>
            <a:ext cx="5832475" cy="226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868144" y="1988840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solidFill>
                  <a:srgbClr val="FF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 </a:t>
            </a:r>
            <a:r>
              <a:rPr lang="en-US" sz="2000" i="1" dirty="0" err="1" smtClean="0">
                <a:solidFill>
                  <a:srgbClr val="FF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Chiraporn</a:t>
            </a:r>
            <a:r>
              <a:rPr lang="en-US" sz="2000" i="1" dirty="0" smtClean="0">
                <a:solidFill>
                  <a:srgbClr val="FF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i="1" dirty="0" err="1" smtClean="0">
                <a:solidFill>
                  <a:srgbClr val="FF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Chunchorn</a:t>
            </a:r>
            <a:endParaRPr lang="en-US" sz="2000" i="1" dirty="0">
              <a:solidFill>
                <a:srgbClr val="FF99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9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chemeClr val="accent1">
                <a:alpha val="84000"/>
                <a:lumMod val="0"/>
                <a:lumOff val="100000"/>
              </a:schemeClr>
            </a:gs>
            <a:gs pos="49000">
              <a:srgbClr val="FFCCFF"/>
            </a:gs>
            <a:gs pos="77000">
              <a:schemeClr val="accent3">
                <a:lumMod val="20000"/>
                <a:lumOff val="80000"/>
              </a:schemeClr>
            </a:gs>
            <a:gs pos="100000">
              <a:srgbClr val="FFFFCC"/>
            </a:gs>
            <a:gs pos="7000">
              <a:srgbClr val="CCFFCC"/>
            </a:gs>
          </a:gsLst>
          <a:lin ang="6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449"/>
            <a:ext cx="9144000" cy="6773863"/>
          </a:xfrm>
          <a:prstGeom prst="rect">
            <a:avLst/>
          </a:prstGeom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685800" y="44450"/>
            <a:ext cx="777398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b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th-TH" altLang="th-TH" sz="4800" b="1" i="1" dirty="0" smtClean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การค้นข้อมูลแบบ</a:t>
            </a:r>
            <a:r>
              <a:rPr lang="en-US" altLang="th-TH" sz="4800" b="1" i="1" dirty="0" smtClean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Basic search </a:t>
            </a:r>
            <a:endParaRPr lang="th-TH" altLang="th-TH" sz="4800" b="1" i="1" dirty="0">
              <a:solidFill>
                <a:srgbClr val="FFFF00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827584" y="1700684"/>
            <a:ext cx="1368425" cy="720080"/>
          </a:xfrm>
          <a:prstGeom prst="upArrowCallout">
            <a:avLst>
              <a:gd name="adj1" fmla="val 29622"/>
              <a:gd name="adj2" fmla="val 49892"/>
              <a:gd name="adj3" fmla="val 27204"/>
              <a:gd name="adj4" fmla="val 61444"/>
            </a:avLst>
          </a:prstGeom>
          <a:gradFill rotWithShape="1">
            <a:gsLst>
              <a:gs pos="0">
                <a:srgbClr val="FF0000"/>
              </a:gs>
              <a:gs pos="100000">
                <a:srgbClr val="FFFFFF"/>
              </a:gs>
            </a:gsLst>
            <a:lin ang="5400000" scaled="1"/>
          </a:gradFill>
          <a:ln w="12700">
            <a:solidFill>
              <a:srgbClr val="0066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h-TH" altLang="th-TH" sz="2400" b="1">
                <a:solidFill>
                  <a:srgbClr val="0000CC"/>
                </a:solidFill>
                <a:cs typeface="Angsana New" pitchFamily="18" charset="-34"/>
              </a:rPr>
              <a:t>พิมพ์คำค้น</a:t>
            </a: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8151909" y="1844824"/>
            <a:ext cx="506413" cy="431800"/>
          </a:xfrm>
          <a:prstGeom prst="up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rgbClr val="FF0000"/>
              </a:gs>
              <a:gs pos="100000">
                <a:srgbClr val="FFFFFF"/>
              </a:gs>
            </a:gsLst>
            <a:lin ang="5400000" scaled="1"/>
          </a:gradFill>
          <a:ln w="12700">
            <a:solidFill>
              <a:srgbClr val="0000FF"/>
            </a:solidFill>
            <a:miter lim="800000"/>
            <a:headEnd type="none" w="sm" len="sm"/>
            <a:tailEnd type="none" w="sm" len="sm"/>
          </a:ln>
        </p:spPr>
        <p:txBody>
          <a:bodyPr vert="eaVert"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th-TH" sz="2800"/>
          </a:p>
        </p:txBody>
      </p:sp>
      <p:sp>
        <p:nvSpPr>
          <p:cNvPr id="3" name="Rounded Rectangle 2"/>
          <p:cNvSpPr/>
          <p:nvPr/>
        </p:nvSpPr>
        <p:spPr>
          <a:xfrm>
            <a:off x="2483768" y="4653136"/>
            <a:ext cx="2088232" cy="2165176"/>
          </a:xfrm>
          <a:prstGeom prst="roundRect">
            <a:avLst/>
          </a:prstGeom>
          <a:noFill/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6955254" y="4653111"/>
            <a:ext cx="2088232" cy="216517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Callout 9"/>
          <p:cNvSpPr/>
          <p:nvPr/>
        </p:nvSpPr>
        <p:spPr bwMode="auto">
          <a:xfrm>
            <a:off x="2579252" y="3501008"/>
            <a:ext cx="1776724" cy="1152103"/>
          </a:xfrm>
          <a:prstGeom prst="downArrowCallout">
            <a:avLst/>
          </a:prstGeom>
          <a:solidFill>
            <a:srgbClr val="FFFFE5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800"/>
              </a:lnSpc>
            </a:pPr>
            <a:r>
              <a:rPr lang="th-TH" sz="1800" b="1" u="sng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รูปแบบการค้นข้อมูล</a:t>
            </a:r>
          </a:p>
          <a:p>
            <a:pPr>
              <a:lnSpc>
                <a:spcPts val="1800"/>
              </a:lnSpc>
            </a:pPr>
            <a:r>
              <a:rPr lang="th-TH" sz="18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   -  แบบขั้นสูง และ</a:t>
            </a:r>
          </a:p>
          <a:p>
            <a:pPr>
              <a:lnSpc>
                <a:spcPts val="1800"/>
              </a:lnSpc>
            </a:pPr>
            <a:r>
              <a:rPr lang="th-TH" sz="18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   -  เฉพาะเจาะจง</a:t>
            </a:r>
          </a:p>
        </p:txBody>
      </p:sp>
      <p:sp>
        <p:nvSpPr>
          <p:cNvPr id="12" name="Down Arrow Callout 11"/>
          <p:cNvSpPr/>
          <p:nvPr/>
        </p:nvSpPr>
        <p:spPr bwMode="auto">
          <a:xfrm>
            <a:off x="7092280" y="3429396"/>
            <a:ext cx="1535452" cy="1223740"/>
          </a:xfrm>
          <a:prstGeom prst="downArrowCallout">
            <a:avLst/>
          </a:prstGeom>
          <a:solidFill>
            <a:srgbClr val="D9FFFF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800"/>
              </a:lnSpc>
            </a:pPr>
            <a:r>
              <a:rPr lang="th-TH" sz="1800" b="1" u="sng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ฐานข้อมูล</a:t>
            </a:r>
            <a:endParaRPr lang="en-US" sz="1800" b="1" u="sng" dirty="0" smtClean="0">
              <a:solidFill>
                <a:srgbClr val="0000CC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 marL="115888">
              <a:lnSpc>
                <a:spcPts val="1800"/>
              </a:lnSpc>
            </a:pPr>
            <a:r>
              <a:rPr lang="th-TH" sz="18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-  หัวเรื่อง</a:t>
            </a:r>
          </a:p>
          <a:p>
            <a:pPr marL="115888">
              <a:lnSpc>
                <a:spcPts val="1800"/>
              </a:lnSpc>
            </a:pPr>
            <a:r>
              <a:rPr lang="th-TH" sz="18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sz="18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-  ข้อมูลวารสาร</a:t>
            </a:r>
          </a:p>
          <a:p>
            <a:pPr marL="285750" indent="-285750">
              <a:lnSpc>
                <a:spcPts val="1800"/>
              </a:lnSpc>
              <a:buFontTx/>
              <a:buChar char="-"/>
            </a:pPr>
            <a:endParaRPr lang="th-TH" sz="1800" b="1" dirty="0" smtClean="0">
              <a:solidFill>
                <a:srgbClr val="0000CC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sp>
        <p:nvSpPr>
          <p:cNvPr id="13" name="Slide Number Placeholder 4"/>
          <p:cNvSpPr txBox="1">
            <a:spLocks noGrp="1"/>
          </p:cNvSpPr>
          <p:nvPr/>
        </p:nvSpPr>
        <p:spPr bwMode="auto">
          <a:xfrm>
            <a:off x="8459787" y="6339220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A38CDEBF-37A9-4378-B46C-1141A95E00E7}" type="slidenum">
              <a:rPr lang="en-US" altLang="th-TH" sz="2000" b="1">
                <a:solidFill>
                  <a:srgbClr val="0066FF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th-TH" sz="2000" b="1" dirty="0">
              <a:solidFill>
                <a:srgbClr val="0066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8476DD-0C42-4D7C-92EF-51E8FCABFBE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4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646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chemeClr val="accent1">
                <a:alpha val="84000"/>
                <a:lumMod val="0"/>
                <a:lumOff val="100000"/>
              </a:schemeClr>
            </a:gs>
            <a:gs pos="49000">
              <a:srgbClr val="FFCCFF"/>
            </a:gs>
            <a:gs pos="77000">
              <a:schemeClr val="accent3">
                <a:lumMod val="20000"/>
                <a:lumOff val="80000"/>
              </a:schemeClr>
            </a:gs>
            <a:gs pos="100000">
              <a:srgbClr val="FFFFCC"/>
            </a:gs>
            <a:gs pos="7000">
              <a:srgbClr val="CCFFCC"/>
            </a:gs>
          </a:gsLst>
          <a:lin ang="6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9050"/>
            <a:ext cx="9144000" cy="6858000"/>
          </a:xfrm>
          <a:prstGeom prst="rect">
            <a:avLst/>
          </a:prstGeom>
        </p:spPr>
      </p:pic>
      <p:sp>
        <p:nvSpPr>
          <p:cNvPr id="4" name="Slide Number Placeholder 4"/>
          <p:cNvSpPr txBox="1">
            <a:spLocks noGrp="1"/>
          </p:cNvSpPr>
          <p:nvPr/>
        </p:nvSpPr>
        <p:spPr bwMode="auto">
          <a:xfrm>
            <a:off x="8426449" y="6400800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A38CDEBF-37A9-4378-B46C-1141A95E00E7}" type="slidenum">
              <a:rPr lang="en-US" altLang="th-TH" sz="2000" b="1">
                <a:solidFill>
                  <a:srgbClr val="0066FF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US" altLang="th-TH" sz="2000" b="1" dirty="0">
              <a:solidFill>
                <a:srgbClr val="0066FF"/>
              </a:solidFill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2555776" y="1512267"/>
            <a:ext cx="963234" cy="404565"/>
          </a:xfrm>
          <a:prstGeom prst="round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th-TH" smtClean="0">
              <a:solidFill>
                <a:prstClr val="black"/>
              </a:solidFill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-4291" y="1490415"/>
            <a:ext cx="2428780" cy="5322961"/>
          </a:xfrm>
          <a:prstGeom prst="roundRect">
            <a:avLst/>
          </a:prstGeom>
          <a:noFill/>
          <a:ln w="635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th-TH" smtClean="0">
              <a:solidFill>
                <a:prstClr val="black"/>
              </a:solidFill>
            </a:endParaRPr>
          </a:p>
        </p:txBody>
      </p:sp>
      <p:sp>
        <p:nvSpPr>
          <p:cNvPr id="10" name="Down Arrow Callout 9"/>
          <p:cNvSpPr/>
          <p:nvPr/>
        </p:nvSpPr>
        <p:spPr bwMode="auto">
          <a:xfrm>
            <a:off x="3563888" y="1512267"/>
            <a:ext cx="879495" cy="601749"/>
          </a:xfrm>
          <a:prstGeom prst="downArrowCallout">
            <a:avLst/>
          </a:prstGeom>
          <a:solidFill>
            <a:srgbClr val="CCFFFF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th-TH" sz="20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ผลการค้น</a:t>
            </a:r>
          </a:p>
        </p:txBody>
      </p:sp>
      <p:sp>
        <p:nvSpPr>
          <p:cNvPr id="11" name="Down Arrow Callout 10"/>
          <p:cNvSpPr/>
          <p:nvPr/>
        </p:nvSpPr>
        <p:spPr bwMode="auto">
          <a:xfrm>
            <a:off x="244711" y="620788"/>
            <a:ext cx="1692188" cy="891480"/>
          </a:xfrm>
          <a:prstGeom prst="downArrowCallout">
            <a:avLst/>
          </a:prstGeom>
          <a:solidFill>
            <a:srgbClr val="CCFFFF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ts val="1800"/>
              </a:lnSpc>
            </a:pPr>
            <a:r>
              <a:rPr lang="th-TH" sz="18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การใช้ </a:t>
            </a:r>
            <a:r>
              <a:rPr lang="en-US" sz="18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Filter </a:t>
            </a:r>
            <a:r>
              <a:rPr lang="th-TH" sz="18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เพื่อ </a:t>
            </a:r>
            <a:r>
              <a:rPr lang="en-US" sz="18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limit</a:t>
            </a:r>
            <a:r>
              <a:rPr lang="th-TH" sz="18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</a:p>
          <a:p>
            <a:pPr algn="ctr">
              <a:lnSpc>
                <a:spcPts val="1800"/>
              </a:lnSpc>
            </a:pPr>
            <a:r>
              <a:rPr lang="th-TH" sz="18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ผลการค้นให้น้อยลง</a:t>
            </a: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2195736" y="485155"/>
            <a:ext cx="358775" cy="360363"/>
          </a:xfrm>
          <a:prstGeom prst="ellipse">
            <a:avLst/>
          </a:prstGeom>
          <a:solidFill>
            <a:srgbClr val="FFFF00"/>
          </a:solidFill>
          <a:ln w="19050" algn="ctr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algn="ctr">
              <a:defRPr/>
            </a:pPr>
            <a:r>
              <a:rPr lang="en-US" sz="1200" b="1" dirty="0" smtClean="0">
                <a:solidFill>
                  <a:srgbClr val="0000CC"/>
                </a:solidFill>
                <a:latin typeface="Tahoma" pitchFamily="34" charset="0"/>
                <a:cs typeface="Tahoma" pitchFamily="34" charset="0"/>
              </a:rPr>
              <a:t>5</a:t>
            </a:r>
            <a:endParaRPr lang="th-TH" sz="1200" b="1" dirty="0">
              <a:solidFill>
                <a:srgbClr val="0000CC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-4291" y="3894186"/>
            <a:ext cx="358775" cy="360363"/>
          </a:xfrm>
          <a:prstGeom prst="ellipse">
            <a:avLst/>
          </a:prstGeom>
          <a:solidFill>
            <a:srgbClr val="FFFF00"/>
          </a:solidFill>
          <a:ln w="19050" algn="ctr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algn="ctr">
              <a:defRPr/>
            </a:pPr>
            <a:r>
              <a:rPr lang="en-US" sz="1200" b="1" dirty="0" smtClean="0">
                <a:solidFill>
                  <a:srgbClr val="0000CC"/>
                </a:solidFill>
                <a:latin typeface="Tahoma" pitchFamily="34" charset="0"/>
                <a:cs typeface="Tahoma" pitchFamily="34" charset="0"/>
              </a:rPr>
              <a:t>2</a:t>
            </a:r>
            <a:endParaRPr lang="th-TH" sz="1200" b="1" dirty="0">
              <a:solidFill>
                <a:srgbClr val="0000CC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1307282" y="2507940"/>
            <a:ext cx="358775" cy="360363"/>
          </a:xfrm>
          <a:prstGeom prst="ellipse">
            <a:avLst/>
          </a:prstGeom>
          <a:solidFill>
            <a:srgbClr val="FFFF00"/>
          </a:solidFill>
          <a:ln w="19050" algn="ctr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algn="ctr">
              <a:defRPr/>
            </a:pPr>
            <a:r>
              <a:rPr lang="en-US" sz="1200" b="1" dirty="0" smtClean="0">
                <a:solidFill>
                  <a:srgbClr val="0000CC"/>
                </a:solidFill>
                <a:latin typeface="Tahoma" pitchFamily="34" charset="0"/>
                <a:cs typeface="Tahoma" pitchFamily="34" charset="0"/>
              </a:rPr>
              <a:t>3</a:t>
            </a:r>
            <a:endParaRPr lang="th-TH" sz="1200" b="1" dirty="0">
              <a:solidFill>
                <a:srgbClr val="0000CC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6156176" y="980728"/>
            <a:ext cx="358775" cy="360363"/>
          </a:xfrm>
          <a:prstGeom prst="ellipse">
            <a:avLst/>
          </a:prstGeom>
          <a:solidFill>
            <a:srgbClr val="FFFF00"/>
          </a:solidFill>
          <a:ln w="19050" algn="ctr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algn="ctr">
              <a:defRPr/>
            </a:pPr>
            <a:r>
              <a:rPr lang="en-US" sz="1200" b="1" dirty="0" smtClean="0">
                <a:solidFill>
                  <a:srgbClr val="0000CC"/>
                </a:solidFill>
                <a:latin typeface="Tahoma" pitchFamily="34" charset="0"/>
                <a:cs typeface="Tahoma" pitchFamily="34" charset="0"/>
              </a:rPr>
              <a:t>1</a:t>
            </a:r>
            <a:endParaRPr lang="th-TH" sz="1200" b="1" dirty="0">
              <a:solidFill>
                <a:srgbClr val="0000CC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43383" y="2359919"/>
            <a:ext cx="3473970" cy="4262705"/>
          </a:xfrm>
          <a:prstGeom prst="rect">
            <a:avLst/>
          </a:prstGeom>
          <a:solidFill>
            <a:srgbClr val="CCFFFF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+mj-lt"/>
              <a:buAutoNum type="arabicPeriod"/>
            </a:pPr>
            <a:endParaRPr lang="en-US" sz="700" b="1" dirty="0" smtClean="0">
              <a:solidFill>
                <a:srgbClr val="0000CC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 marL="285750" indent="-285750">
              <a:buFont typeface="+mj-lt"/>
              <a:buAutoNum type="arabicPeriod"/>
            </a:pPr>
            <a:r>
              <a:rPr lang="th-TH" sz="24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การเรียงผลการสืบค้น</a:t>
            </a:r>
            <a:r>
              <a:rPr lang="en-US" sz="24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(Sorted)</a:t>
            </a:r>
            <a:endParaRPr lang="th-TH" sz="2400" b="1" dirty="0" smtClean="0">
              <a:solidFill>
                <a:srgbClr val="0000CC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 marL="285750" indent="-285750">
              <a:buFont typeface="+mj-lt"/>
              <a:buAutoNum type="arabicPeriod"/>
            </a:pPr>
            <a:r>
              <a:rPr lang="th-TH" sz="24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การใช้ตัวกรอง</a:t>
            </a:r>
            <a:r>
              <a:rPr lang="en-US" sz="24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(Filter</a:t>
            </a:r>
            <a:r>
              <a:rPr lang="en-US" sz="24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s</a:t>
            </a:r>
            <a:r>
              <a:rPr lang="en-US" sz="24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)</a:t>
            </a:r>
            <a:r>
              <a:rPr lang="th-TH" sz="24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เพื่อจำกัด </a:t>
            </a:r>
            <a:r>
              <a:rPr lang="th-TH" sz="24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(</a:t>
            </a:r>
            <a:r>
              <a:rPr lang="en-US" sz="24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limit</a:t>
            </a:r>
            <a:r>
              <a:rPr lang="th-TH" sz="24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)</a:t>
            </a:r>
            <a:r>
              <a:rPr lang="en-US" sz="24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sz="24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ผลการค้นให้แคบลง</a:t>
            </a:r>
            <a:endParaRPr lang="en-US" sz="2400" b="1" dirty="0" smtClean="0">
              <a:solidFill>
                <a:srgbClr val="0000CC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 marL="285750" indent="-285750">
              <a:buFont typeface="+mj-lt"/>
              <a:buAutoNum type="arabicPeriod"/>
            </a:pPr>
            <a:r>
              <a:rPr lang="th-TH" sz="24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การใช้</a:t>
            </a:r>
            <a:r>
              <a:rPr lang="th-TH" sz="24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กราฟผลลัพธ์ตาม</a:t>
            </a:r>
            <a:r>
              <a:rPr lang="th-TH" sz="24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ปีเพื่อกรองผล</a:t>
            </a:r>
            <a:r>
              <a:rPr lang="th-TH" sz="24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การ</a:t>
            </a:r>
            <a:r>
              <a:rPr lang="th-TH" sz="24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ค้นตาม</a:t>
            </a:r>
            <a:r>
              <a:rPr lang="th-TH" sz="24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ปี</a:t>
            </a:r>
            <a:r>
              <a:rPr lang="th-TH" sz="24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ที่พิมพ์</a:t>
            </a:r>
          </a:p>
          <a:p>
            <a:pPr marL="285750" indent="-285750">
              <a:buFont typeface="+mj-lt"/>
              <a:buAutoNum type="arabicPeriod"/>
            </a:pPr>
            <a:r>
              <a:rPr lang="th-TH" sz="24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บันทึกผลการ</a:t>
            </a:r>
            <a:r>
              <a:rPr lang="th-TH" sz="24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ค้น/ส่ง</a:t>
            </a:r>
            <a:r>
              <a:rPr lang="th-TH" sz="24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อีเมล</a:t>
            </a:r>
            <a:r>
              <a:rPr lang="th-TH" sz="24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ผลลัพธ์/ส่งผลลัพธ์ไปเก็บที่คลิปบอร์ด หรือ ส่งเข้า </a:t>
            </a:r>
            <a:r>
              <a:rPr lang="en-US" sz="24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EndNote</a:t>
            </a:r>
            <a:endParaRPr lang="th-TH" sz="2400" b="1" dirty="0" smtClean="0">
              <a:solidFill>
                <a:srgbClr val="0000CC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 marL="285750" indent="-285750">
              <a:buFont typeface="+mj-lt"/>
              <a:buAutoNum type="arabicPeriod"/>
            </a:pPr>
            <a:r>
              <a:rPr lang="th-TH" sz="24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ค้นหาขั้น</a:t>
            </a:r>
            <a:r>
              <a:rPr lang="th-TH" sz="24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สูง</a:t>
            </a:r>
            <a:r>
              <a:rPr lang="en-US" sz="24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sz="24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(</a:t>
            </a:r>
            <a:r>
              <a:rPr lang="en-US" sz="24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Advance</a:t>
            </a:r>
            <a:r>
              <a:rPr lang="th-TH" sz="24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en-US" sz="24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Search</a:t>
            </a:r>
            <a:r>
              <a:rPr lang="th-TH" sz="24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) เพื่อ</a:t>
            </a:r>
            <a:r>
              <a:rPr lang="th-TH" sz="24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ค้นหาคำในฟิลด์</a:t>
            </a:r>
            <a:r>
              <a:rPr lang="th-TH" sz="24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เฉพาะ หรือดูประวัติ</a:t>
            </a:r>
            <a:r>
              <a:rPr lang="th-TH" sz="24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การ</a:t>
            </a:r>
            <a:r>
              <a:rPr lang="th-TH" sz="24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ค้น</a:t>
            </a:r>
            <a:endParaRPr lang="en-US" sz="2400" b="1" dirty="0">
              <a:solidFill>
                <a:srgbClr val="0000CC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2376388" y="987785"/>
            <a:ext cx="358775" cy="360363"/>
          </a:xfrm>
          <a:prstGeom prst="ellipse">
            <a:avLst/>
          </a:prstGeom>
          <a:solidFill>
            <a:srgbClr val="FFFF00"/>
          </a:solidFill>
          <a:ln w="19050" algn="ctr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algn="ctr">
              <a:defRPr/>
            </a:pPr>
            <a:r>
              <a:rPr lang="en-US" sz="1200" b="1" dirty="0" smtClean="0">
                <a:solidFill>
                  <a:srgbClr val="0000CC"/>
                </a:solidFill>
                <a:latin typeface="Tahoma" pitchFamily="34" charset="0"/>
                <a:cs typeface="Tahoma" pitchFamily="34" charset="0"/>
              </a:rPr>
              <a:t>4</a:t>
            </a:r>
            <a:endParaRPr lang="th-TH" sz="1200" b="1" dirty="0">
              <a:solidFill>
                <a:srgbClr val="0000CC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9" name="Rounded Rectangle 18"/>
          <p:cNvSpPr/>
          <p:nvPr/>
        </p:nvSpPr>
        <p:spPr bwMode="auto">
          <a:xfrm>
            <a:off x="2723718" y="924695"/>
            <a:ext cx="1992297" cy="437753"/>
          </a:xfrm>
          <a:prstGeom prst="round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th-TH" smtClean="0">
              <a:solidFill>
                <a:prstClr val="black"/>
              </a:solidFill>
            </a:endParaRPr>
          </a:p>
        </p:txBody>
      </p:sp>
      <p:sp>
        <p:nvSpPr>
          <p:cNvPr id="20" name="Rounded Rectangle 19"/>
          <p:cNvSpPr/>
          <p:nvPr/>
        </p:nvSpPr>
        <p:spPr bwMode="auto">
          <a:xfrm>
            <a:off x="2554511" y="560166"/>
            <a:ext cx="721345" cy="275220"/>
          </a:xfrm>
          <a:prstGeom prst="round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th-TH" smtClean="0">
              <a:solidFill>
                <a:prstClr val="black"/>
              </a:solidFill>
            </a:endParaRPr>
          </a:p>
        </p:txBody>
      </p:sp>
      <p:sp>
        <p:nvSpPr>
          <p:cNvPr id="21" name="Rounded Rectangle 20"/>
          <p:cNvSpPr/>
          <p:nvPr/>
        </p:nvSpPr>
        <p:spPr bwMode="auto">
          <a:xfrm flipV="1">
            <a:off x="6495132" y="1002246"/>
            <a:ext cx="2648868" cy="360202"/>
          </a:xfrm>
          <a:prstGeom prst="round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th-TH" smtClean="0">
              <a:solidFill>
                <a:prstClr val="black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9828584" y="3068960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utoShape 6"/>
          <p:cNvSpPr>
            <a:spLocks noChangeArrowheads="1"/>
          </p:cNvSpPr>
          <p:nvPr/>
        </p:nvSpPr>
        <p:spPr bwMode="auto">
          <a:xfrm>
            <a:off x="8509022" y="5976630"/>
            <a:ext cx="473052" cy="504056"/>
          </a:xfrm>
          <a:prstGeom prst="rightArrow">
            <a:avLst>
              <a:gd name="adj1" fmla="val 50000"/>
              <a:gd name="adj2" fmla="val 30497"/>
            </a:avLst>
          </a:prstGeom>
          <a:solidFill>
            <a:srgbClr val="CCECFF"/>
          </a:solidFill>
          <a:ln w="12700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h-TH" altLang="th-TH" sz="1200" b="1" dirty="0" smtClean="0">
                <a:solidFill>
                  <a:srgbClr val="0066FF"/>
                </a:solidFill>
                <a:cs typeface="Angsana New" pitchFamily="18" charset="-34"/>
              </a:rPr>
              <a:t>คำค้น</a:t>
            </a:r>
            <a:endParaRPr lang="th-TH" altLang="th-TH" sz="1200" b="1" dirty="0">
              <a:solidFill>
                <a:srgbClr val="0066FF"/>
              </a:solidFill>
              <a:cs typeface="Angsana New" pitchFamily="18" charset="-34"/>
            </a:endParaRPr>
          </a:p>
        </p:txBody>
      </p:sp>
      <p:sp>
        <p:nvSpPr>
          <p:cNvPr id="24" name="Right Arrow 23"/>
          <p:cNvSpPr/>
          <p:nvPr/>
        </p:nvSpPr>
        <p:spPr>
          <a:xfrm>
            <a:off x="1403648" y="1452985"/>
            <a:ext cx="1158492" cy="504056"/>
          </a:xfrm>
          <a:prstGeom prst="rightArrow">
            <a:avLst/>
          </a:prstGeom>
          <a:solidFill>
            <a:srgbClr val="D9FF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th-TH" sz="1400" b="1" dirty="0" smtClean="0">
                <a:solidFill>
                  <a:srgbClr val="000099"/>
                </a:solidFill>
              </a:rPr>
              <a:t>จำนวนผลลัพธ์</a:t>
            </a:r>
            <a:endParaRPr lang="th-TH" sz="1400" b="1" dirty="0">
              <a:solidFill>
                <a:srgbClr val="000099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8476DD-0C42-4D7C-92EF-51E8FCABFBE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5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77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" y="3789040"/>
            <a:ext cx="9144000" cy="79208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3869116"/>
              </p:ext>
            </p:extLst>
          </p:nvPr>
        </p:nvGraphicFramePr>
        <p:xfrm>
          <a:off x="36512" y="809328"/>
          <a:ext cx="9144000" cy="6048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1253"/>
                <a:gridCol w="4692747"/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th-TH" sz="3200" b="1" i="0" u="none" strike="noStrike" baseline="0" dirty="0" smtClean="0">
                          <a:solidFill>
                            <a:srgbClr val="FF0000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คำค้น	</a:t>
                      </a:r>
                      <a:endParaRPr lang="en-US" sz="3200" b="1" i="0" u="none" strike="noStrike" baseline="0" dirty="0" smtClean="0">
                        <a:solidFill>
                          <a:srgbClr val="FF0000"/>
                        </a:solidFill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1437" marR="91437"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b="1" i="0" u="none" strike="noStrike" baseline="0" dirty="0" smtClean="0">
                          <a:solidFill>
                            <a:srgbClr val="FF0000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การสืบค้นของ </a:t>
                      </a:r>
                      <a:r>
                        <a:rPr lang="en-US" sz="3200" b="1" i="0" u="none" strike="noStrike" baseline="0" dirty="0" smtClean="0">
                          <a:solidFill>
                            <a:srgbClr val="FF0000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PubMed 	</a:t>
                      </a:r>
                    </a:p>
                  </a:txBody>
                  <a:tcPr marL="91437" marR="91437" marT="45727" marB="4572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4042">
                <a:tc>
                  <a:txBody>
                    <a:bodyPr/>
                    <a:lstStyle/>
                    <a:p>
                      <a:r>
                        <a:rPr lang="en-US" sz="3600" b="1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malaria</a:t>
                      </a:r>
                      <a:endParaRPr lang="th-TH" sz="3600" b="1" dirty="0">
                        <a:solidFill>
                          <a:srgbClr val="0000CC"/>
                        </a:solidFill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1437" marR="91437"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PubMed </a:t>
                      </a:r>
                      <a:r>
                        <a:rPr lang="th-TH" sz="3200" b="1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จะค้นคำ </a:t>
                      </a:r>
                      <a:r>
                        <a:rPr lang="en-US" sz="3200" b="1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malaria</a:t>
                      </a:r>
                      <a:r>
                        <a:rPr lang="th-TH" sz="3200" b="1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 </a:t>
                      </a:r>
                      <a:endParaRPr lang="th-TH" sz="3200" b="1" dirty="0">
                        <a:solidFill>
                          <a:srgbClr val="0000CC"/>
                        </a:solidFill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1437" marR="91437" marT="45727" marB="4572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0252">
                <a:tc>
                  <a:txBody>
                    <a:bodyPr/>
                    <a:lstStyle/>
                    <a:p>
                      <a:r>
                        <a:rPr lang="en-US" sz="3600" b="1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malaria falciparum</a:t>
                      </a:r>
                      <a:endParaRPr lang="th-TH" sz="3600" b="1" dirty="0">
                        <a:solidFill>
                          <a:srgbClr val="0000CC"/>
                        </a:solidFill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1437" marR="91437"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ts val="3000"/>
                        </a:lnSpc>
                      </a:pPr>
                      <a:r>
                        <a:rPr lang="en-US" sz="2800" b="1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PubMed </a:t>
                      </a:r>
                      <a:r>
                        <a:rPr lang="th-TH" sz="2800" b="1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จะแยกค้นคำว่า </a:t>
                      </a:r>
                      <a:r>
                        <a:rPr lang="en-US" sz="2800" b="1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malaria </a:t>
                      </a:r>
                      <a:r>
                        <a:rPr lang="th-TH" sz="2800" b="1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และ </a:t>
                      </a:r>
                      <a:r>
                        <a:rPr lang="en-US" sz="2800" b="1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falciparum</a:t>
                      </a:r>
                      <a:endParaRPr lang="th-TH" sz="2800" b="1" dirty="0">
                        <a:solidFill>
                          <a:srgbClr val="0000CC"/>
                        </a:solidFill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1437" marR="91437" marT="45727" marB="4572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0126">
                <a:tc>
                  <a:txBody>
                    <a:bodyPr/>
                    <a:lstStyle/>
                    <a:p>
                      <a:r>
                        <a:rPr lang="en-US" sz="3600" b="1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“malaria falciparum”</a:t>
                      </a:r>
                      <a:endParaRPr lang="th-TH" sz="3600" b="1" dirty="0">
                        <a:solidFill>
                          <a:srgbClr val="0000CC"/>
                        </a:solidFill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1437" marR="91437"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en-US" sz="2800" b="1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PubMed </a:t>
                      </a:r>
                      <a:r>
                        <a:rPr lang="th-TH" sz="2800" b="1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จะค้นคำว่า </a:t>
                      </a:r>
                      <a:r>
                        <a:rPr lang="en-US" sz="2800" b="1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malaria falciparum</a:t>
                      </a:r>
                      <a:r>
                        <a:rPr lang="th-TH" sz="2800" b="1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 ที่อยู่ติดกันเท่านั้น</a:t>
                      </a:r>
                      <a:endParaRPr lang="en-US" sz="2800" b="1" dirty="0" smtClean="0">
                        <a:solidFill>
                          <a:srgbClr val="0000CC"/>
                        </a:solidFill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1437" marR="91437" marT="45727" marB="4572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147">
                <a:tc>
                  <a:txBody>
                    <a:bodyPr/>
                    <a:lstStyle/>
                    <a:p>
                      <a:r>
                        <a:rPr kumimoji="0" lang="th-TH" sz="3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cs typeface="Angsana New" panose="02020603050405020304" pitchFamily="18" charset="-34"/>
                        </a:rPr>
                        <a:t>  คำค้นแบบ  </a:t>
                      </a:r>
                      <a:r>
                        <a:rPr kumimoji="0" lang="en-US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cs typeface="Angsana New" panose="02020603050405020304" pitchFamily="18" charset="-34"/>
                        </a:rPr>
                        <a:t>Google Style</a:t>
                      </a: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kumimoji="0" lang="th-TH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kumimoji="0" lang="th-TH" sz="4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cs typeface="Angsana New" panose="02020603050405020304" pitchFamily="18" charset="-34"/>
                        </a:rPr>
                        <a:t>เช่น</a:t>
                      </a:r>
                      <a:r>
                        <a:rPr kumimoji="0" lang="th-TH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cs typeface="Angsana New" panose="02020603050405020304" pitchFamily="18" charset="-34"/>
                        </a:rPr>
                        <a:t> </a:t>
                      </a:r>
                      <a:endParaRPr lang="th-TH" sz="3200" b="1" dirty="0">
                        <a:solidFill>
                          <a:srgbClr val="002060"/>
                        </a:solidFill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1437" marR="91437" marT="45727" marB="4572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Wieshmann</a:t>
                      </a:r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 U. The long-term outcomes of epilepsy surgery. </a:t>
                      </a:r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PLoS</a:t>
                      </a:r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 One. 2018</a:t>
                      </a:r>
                    </a:p>
                  </a:txBody>
                  <a:tcPr marL="91437" marR="91437" marT="45727" marB="4572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5098">
                <a:tc>
                  <a:txBody>
                    <a:bodyPr/>
                    <a:lstStyle/>
                    <a:p>
                      <a:pPr algn="l"/>
                      <a:r>
                        <a:rPr lang="th-TH" sz="3200" b="1" dirty="0" smtClean="0">
                          <a:ln>
                            <a:solidFill>
                              <a:srgbClr val="0066FF"/>
                            </a:solidFill>
                          </a:ln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การละคำ </a:t>
                      </a:r>
                      <a:r>
                        <a:rPr lang="en-US" sz="3200" b="1" dirty="0" smtClean="0">
                          <a:ln>
                            <a:solidFill>
                              <a:srgbClr val="0066FF"/>
                            </a:solidFill>
                          </a:ln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(Truncation) </a:t>
                      </a:r>
                      <a:r>
                        <a:rPr lang="th-TH" sz="3200" b="1" dirty="0" smtClean="0">
                          <a:ln>
                            <a:solidFill>
                              <a:srgbClr val="0066FF"/>
                            </a:solidFill>
                          </a:ln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ใช้</a:t>
                      </a:r>
                      <a:r>
                        <a:rPr lang="th-TH" sz="2800" b="1" dirty="0" smtClean="0">
                          <a:ln>
                            <a:solidFill>
                              <a:srgbClr val="0066FF"/>
                            </a:solidFill>
                          </a:ln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 </a:t>
                      </a:r>
                      <a:r>
                        <a:rPr lang="en-US" sz="3600" b="1" dirty="0" smtClean="0">
                          <a:ln>
                            <a:solidFill>
                              <a:srgbClr val="0066FF"/>
                            </a:solidFill>
                          </a:ln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*</a:t>
                      </a:r>
                      <a:endParaRPr lang="en-US" sz="3200" b="1" i="0" u="none" strike="noStrike" baseline="0" dirty="0" smtClean="0">
                        <a:solidFill>
                          <a:srgbClr val="000000"/>
                        </a:solidFill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1437" marR="91437"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i="0" u="none" strike="noStrike" baseline="0" dirty="0" smtClean="0">
                        <a:solidFill>
                          <a:srgbClr val="000000"/>
                        </a:solidFill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1437" marR="91437"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606621">
                <a:tc>
                  <a:txBody>
                    <a:bodyPr/>
                    <a:lstStyle/>
                    <a:p>
                      <a:pPr algn="l"/>
                      <a:r>
                        <a:rPr lang="en-US" sz="3200" b="1" dirty="0" smtClean="0">
                          <a:ln>
                            <a:solidFill>
                              <a:srgbClr val="0066FF"/>
                            </a:solidFill>
                          </a:ln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malaria*</a:t>
                      </a:r>
                      <a:endParaRPr lang="th-TH" sz="3200" b="1" dirty="0">
                        <a:solidFill>
                          <a:schemeClr val="bg1"/>
                        </a:solidFill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1437" marR="91437"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7A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kern="1200" dirty="0" smtClean="0">
                          <a:ln>
                            <a:solidFill>
                              <a:srgbClr val="0066FF"/>
                            </a:solidFill>
                          </a:ln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PubMed </a:t>
                      </a:r>
                      <a:r>
                        <a:rPr lang="th-TH" sz="2800" b="1" kern="1200" dirty="0" smtClean="0">
                          <a:ln>
                            <a:solidFill>
                              <a:srgbClr val="0066FF"/>
                            </a:solidFill>
                          </a:ln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จะค้นคำว่า </a:t>
                      </a:r>
                      <a:r>
                        <a:rPr lang="en-US" sz="2800" b="1" kern="1200" dirty="0" smtClean="0">
                          <a:ln>
                            <a:solidFill>
                              <a:srgbClr val="0066FF"/>
                            </a:solidFill>
                          </a:ln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malaria, malarial</a:t>
                      </a:r>
                      <a:endParaRPr lang="th-TH" sz="2800" b="1" dirty="0">
                        <a:solidFill>
                          <a:schemeClr val="bg1"/>
                        </a:solidFill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1437" marR="91437"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7A1"/>
                    </a:solidFill>
                  </a:tcPr>
                </a:tc>
              </a:tr>
              <a:tr h="1003893">
                <a:tc>
                  <a:txBody>
                    <a:bodyPr/>
                    <a:lstStyle/>
                    <a:p>
                      <a:r>
                        <a:rPr lang="en-US" sz="3200" b="1" u="none" strike="noStrike" baseline="0" dirty="0" smtClean="0">
                          <a:ln>
                            <a:solidFill>
                              <a:srgbClr val="0066FF"/>
                            </a:solidFill>
                          </a:ln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employ*</a:t>
                      </a:r>
                      <a:endParaRPr lang="th-TH" sz="3200" b="1" dirty="0">
                        <a:solidFill>
                          <a:schemeClr val="bg1"/>
                        </a:solidFill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1437" marR="91437"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ts val="3000"/>
                        </a:lnSpc>
                      </a:pPr>
                      <a:r>
                        <a:rPr lang="en-US" sz="2400" b="1" u="none" strike="noStrike" baseline="0" dirty="0" smtClean="0">
                          <a:ln>
                            <a:solidFill>
                              <a:srgbClr val="0066FF"/>
                            </a:solidFill>
                          </a:ln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PubMed </a:t>
                      </a:r>
                      <a:r>
                        <a:rPr lang="th-TH" sz="2400" b="1" u="none" strike="noStrike" baseline="0" dirty="0" smtClean="0">
                          <a:ln>
                            <a:solidFill>
                              <a:srgbClr val="0066FF"/>
                            </a:solidFill>
                          </a:ln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จะค้นคำว่า </a:t>
                      </a:r>
                      <a:r>
                        <a:rPr lang="en-US" sz="2400" b="1" u="none" strike="noStrike" baseline="0" dirty="0" smtClean="0">
                          <a:ln>
                            <a:solidFill>
                              <a:srgbClr val="0066FF"/>
                            </a:solidFill>
                          </a:ln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  employ, employment, employs, employee, employer </a:t>
                      </a:r>
                      <a:endParaRPr lang="th-TH" sz="2400" b="1" dirty="0">
                        <a:solidFill>
                          <a:schemeClr val="bg1"/>
                        </a:solidFill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1437" marR="91437" marT="45727" marB="457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07504" y="116632"/>
            <a:ext cx="8928992" cy="609600"/>
          </a:xfrm>
          <a:prstGeom prst="rect">
            <a:avLst/>
          </a:prstGeom>
          <a:gradFill>
            <a:gsLst>
              <a:gs pos="0">
                <a:srgbClr val="FF99FF"/>
              </a:gs>
              <a:gs pos="27000">
                <a:srgbClr val="FFFF99"/>
              </a:gs>
              <a:gs pos="56000">
                <a:schemeClr val="bg1"/>
              </a:gs>
              <a:gs pos="81000">
                <a:srgbClr val="FFFF99"/>
              </a:gs>
              <a:gs pos="100000">
                <a:srgbClr val="92D050"/>
              </a:gs>
            </a:gsLst>
            <a:lin ang="10800000" scaled="1"/>
          </a:gradFill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altLang="th-TH" sz="40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						  </a:t>
            </a:r>
            <a:r>
              <a:rPr lang="th-TH" altLang="th-TH" sz="4000" b="1" i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รูปแบบคำค้น</a:t>
            </a:r>
          </a:p>
        </p:txBody>
      </p:sp>
      <p:sp>
        <p:nvSpPr>
          <p:cNvPr id="6" name="Slide Number Placeholder 4"/>
          <p:cNvSpPr txBox="1">
            <a:spLocks noGrp="1"/>
          </p:cNvSpPr>
          <p:nvPr/>
        </p:nvSpPr>
        <p:spPr bwMode="auto">
          <a:xfrm>
            <a:off x="8552879" y="6309320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A38CDEBF-37A9-4378-B46C-1141A95E00E7}" type="slidenum">
              <a:rPr lang="en-US" altLang="th-TH" sz="2000" b="1">
                <a:solidFill>
                  <a:srgbClr val="0066FF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US" altLang="th-TH" sz="2000" b="1" dirty="0">
              <a:solidFill>
                <a:srgbClr val="0066FF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8476DD-0C42-4D7C-92EF-51E8FCABFBE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6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32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21358"/>
            <a:ext cx="9107488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8496" y="260648"/>
            <a:ext cx="8928992" cy="770383"/>
          </a:xfrm>
          <a:prstGeom prst="rect">
            <a:avLst/>
          </a:prstGeom>
          <a:gradFill>
            <a:gsLst>
              <a:gs pos="0">
                <a:srgbClr val="FF99FF"/>
              </a:gs>
              <a:gs pos="27000">
                <a:srgbClr val="FFFF99"/>
              </a:gs>
              <a:gs pos="56000">
                <a:schemeClr val="bg1"/>
              </a:gs>
              <a:gs pos="81000">
                <a:srgbClr val="FFFF99"/>
              </a:gs>
              <a:gs pos="100000">
                <a:srgbClr val="92D050"/>
              </a:gs>
            </a:gsLst>
            <a:lin ang="10800000" scaled="1"/>
          </a:gradFill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altLang="th-TH" sz="40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						</a:t>
            </a:r>
          </a:p>
        </p:txBody>
      </p:sp>
      <p:graphicFrame>
        <p:nvGraphicFramePr>
          <p:cNvPr id="4" name="Content Placeholder 2"/>
          <p:cNvGraphicFramePr>
            <a:graphicFrameLocks/>
          </p:cNvGraphicFramePr>
          <p:nvPr>
            <p:extLst/>
          </p:nvPr>
        </p:nvGraphicFramePr>
        <p:xfrm>
          <a:off x="166688" y="1421468"/>
          <a:ext cx="8869808" cy="488785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039126"/>
                <a:gridCol w="4830682"/>
              </a:tblGrid>
              <a:tr h="792012">
                <a:tc>
                  <a:txBody>
                    <a:bodyPr/>
                    <a:lstStyle/>
                    <a:p>
                      <a:r>
                        <a:rPr lang="th-TH" sz="3600" b="1" u="none" strike="noStrike" kern="1200" baseline="0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คำสำคัญที่ใส่ 	</a:t>
                      </a:r>
                      <a:endParaRPr lang="th-TH" sz="3600" b="1" dirty="0">
                        <a:solidFill>
                          <a:srgbClr val="0000CC"/>
                        </a:solidFill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1449" marR="91449" marT="45716" marB="45716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3600" b="1" u="none" strike="noStrike" kern="1200" baseline="0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การสืบค้นของ </a:t>
                      </a:r>
                      <a:r>
                        <a:rPr lang="en-US" sz="3600" b="1" u="none" strike="noStrike" kern="1200" baseline="0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PubMed</a:t>
                      </a:r>
                      <a:endParaRPr lang="th-TH" sz="3600" b="1" dirty="0">
                        <a:solidFill>
                          <a:srgbClr val="0000CC"/>
                        </a:solidFill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1449" marR="9144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9933"/>
                    </a:solidFill>
                  </a:tcPr>
                </a:tc>
              </a:tr>
              <a:tr h="1080196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lung AND disease</a:t>
                      </a:r>
                    </a:p>
                    <a:p>
                      <a:endParaRPr lang="th-TH" sz="2400" b="1" dirty="0">
                        <a:solidFill>
                          <a:srgbClr val="0000CC"/>
                        </a:solidFill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1449" marR="91449" marT="45716" marB="45716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u="none" strike="noStrike" kern="1200" baseline="0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PubMed </a:t>
                      </a:r>
                      <a:r>
                        <a:rPr lang="th-TH" sz="2800" b="1" u="none" strike="noStrike" kern="1200" baseline="0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จะค้นคำว่า </a:t>
                      </a:r>
                      <a:r>
                        <a:rPr lang="en-US" sz="2800" b="1" u="none" strike="noStrike" kern="1200" baseline="0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lung </a:t>
                      </a:r>
                      <a:r>
                        <a:rPr lang="th-TH" sz="2800" b="1" u="none" strike="noStrike" kern="1200" baseline="0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และ </a:t>
                      </a:r>
                      <a:r>
                        <a:rPr lang="en-US" sz="2800" b="1" u="none" strike="noStrike" kern="1200" baseline="0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disease </a:t>
                      </a:r>
                      <a:r>
                        <a:rPr lang="th-TH" sz="2800" b="1" u="none" strike="noStrike" kern="1200" baseline="0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โดยในผลการค้นที่ได้ทุกรายการ จะต้องมี </a:t>
                      </a:r>
                      <a:r>
                        <a:rPr lang="en-US" sz="2800" b="1" u="none" strike="noStrike" kern="1200" baseline="0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2</a:t>
                      </a:r>
                      <a:r>
                        <a:rPr lang="th-TH" sz="2800" b="1" u="none" strike="noStrike" kern="1200" baseline="0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 คำนี้</a:t>
                      </a:r>
                      <a:endParaRPr lang="th-TH" sz="2800" b="1" dirty="0">
                        <a:solidFill>
                          <a:srgbClr val="0000CC"/>
                        </a:solidFill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1449" marR="9144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CCCC"/>
                    </a:solidFill>
                  </a:tcPr>
                </a:tc>
              </a:tr>
              <a:tr h="1503476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lung OR pulmonary</a:t>
                      </a:r>
                    </a:p>
                    <a:p>
                      <a:endParaRPr lang="th-TH" sz="2000" b="1" dirty="0">
                        <a:solidFill>
                          <a:srgbClr val="0000CC"/>
                        </a:solidFill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1449" marR="91449" marT="45716" marB="45716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u="none" strike="noStrike" kern="1200" baseline="0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PubMed </a:t>
                      </a:r>
                      <a:r>
                        <a:rPr lang="th-TH" sz="2800" b="1" u="none" strike="noStrike" kern="1200" baseline="0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จะค้นคำว่า </a:t>
                      </a:r>
                      <a:r>
                        <a:rPr lang="en-US" sz="2800" b="1" u="none" strike="noStrike" kern="1200" baseline="0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lung </a:t>
                      </a:r>
                      <a:r>
                        <a:rPr lang="th-TH" sz="2800" b="1" u="none" strike="noStrike" kern="1200" baseline="0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และ </a:t>
                      </a:r>
                      <a:r>
                        <a:rPr lang="en-US" sz="2800" b="1" u="none" strike="noStrike" kern="1200" baseline="0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pulmonary </a:t>
                      </a:r>
                      <a:r>
                        <a:rPr lang="th-TH" sz="2800" b="1" u="none" strike="noStrike" kern="1200" baseline="0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โดยในผลการค้นที่ได้ทุกรายการ จะมีคำใดคำหนึ่งอยู่ หรือมีทั้ง </a:t>
                      </a:r>
                      <a:r>
                        <a:rPr lang="en-US" sz="2800" b="1" u="none" strike="noStrike" kern="1200" baseline="0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2</a:t>
                      </a:r>
                      <a:r>
                        <a:rPr lang="th-TH" sz="2800" b="1" u="none" strike="noStrike" kern="1200" baseline="0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 คำ </a:t>
                      </a:r>
                      <a:endParaRPr lang="th-TH" sz="2800" b="1" dirty="0">
                        <a:solidFill>
                          <a:srgbClr val="0000CC"/>
                        </a:solidFill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1449" marR="9144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CC99"/>
                    </a:solidFill>
                  </a:tcPr>
                </a:tc>
              </a:tr>
              <a:tr h="1512168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lung AND (disease NOT cancer)</a:t>
                      </a:r>
                      <a:endParaRPr lang="th-TH" sz="2400" b="1" dirty="0">
                        <a:solidFill>
                          <a:srgbClr val="0000CC"/>
                        </a:solidFill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1449" marR="91449" marT="45716" marB="45716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u="none" strike="noStrike" kern="1200" baseline="0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PubMed </a:t>
                      </a:r>
                      <a:r>
                        <a:rPr lang="th-TH" sz="2800" b="1" u="none" strike="noStrike" kern="1200" baseline="0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จะค้นคำว่า </a:t>
                      </a:r>
                      <a:r>
                        <a:rPr lang="en-US" sz="2800" b="1" u="none" strike="noStrike" kern="1200" baseline="0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lung disease </a:t>
                      </a:r>
                      <a:r>
                        <a:rPr lang="th-TH" sz="2800" b="1" u="none" strike="noStrike" kern="1200" baseline="0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และ </a:t>
                      </a:r>
                      <a:r>
                        <a:rPr lang="en-US" sz="2800" b="1" u="none" strike="noStrike" kern="1200" baseline="0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cancer </a:t>
                      </a:r>
                      <a:r>
                        <a:rPr lang="th-TH" sz="2800" b="1" u="none" strike="noStrike" kern="1200" baseline="0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ซึ่งผลการค้นที่ได้ก็จะมีคำว่า </a:t>
                      </a:r>
                      <a:r>
                        <a:rPr lang="en-US" sz="2800" b="1" u="none" strike="noStrike" kern="1200" baseline="0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lung </a:t>
                      </a:r>
                      <a:r>
                        <a:rPr lang="th-TH" sz="2800" b="1" u="none" strike="noStrike" kern="1200" baseline="0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กับ </a:t>
                      </a:r>
                      <a:r>
                        <a:rPr lang="en-US" sz="2800" b="1" u="none" strike="noStrike" kern="1200" baseline="0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disease </a:t>
                      </a:r>
                      <a:r>
                        <a:rPr lang="th-TH" sz="2800" b="1" u="none" strike="noStrike" kern="1200" baseline="0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ต้องไม่มีคำว่า </a:t>
                      </a:r>
                      <a:r>
                        <a:rPr lang="en-US" sz="2800" b="1" u="none" strike="noStrike" kern="1200" baseline="0" dirty="0" smtClean="0">
                          <a:solidFill>
                            <a:srgbClr val="0000CC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cancer</a:t>
                      </a:r>
                      <a:endParaRPr lang="th-TH" sz="2800" b="1" dirty="0">
                        <a:solidFill>
                          <a:srgbClr val="0000CC"/>
                        </a:solidFill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1449" marR="9144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8493817" y="6197057"/>
            <a:ext cx="473052" cy="504056"/>
          </a:xfrm>
          <a:prstGeom prst="rightArrow">
            <a:avLst>
              <a:gd name="adj1" fmla="val 50000"/>
              <a:gd name="adj2" fmla="val 30497"/>
            </a:avLst>
          </a:prstGeom>
          <a:solidFill>
            <a:srgbClr val="CCECFF"/>
          </a:solidFill>
          <a:ln w="12700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h-TH" altLang="th-TH" sz="1200" b="1">
                <a:solidFill>
                  <a:srgbClr val="0066FF"/>
                </a:solidFill>
                <a:cs typeface="Angsana New" pitchFamily="18" charset="-34"/>
              </a:rPr>
              <a:t>ค้นคำ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478793" y="260648"/>
            <a:ext cx="6408738" cy="701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  <a:buClr>
                <a:srgbClr val="FFFF00"/>
              </a:buClr>
              <a:buFontTx/>
              <a:buNone/>
            </a:pPr>
            <a:r>
              <a:rPr lang="th-TH" altLang="th-TH" sz="3600" b="1" u="sng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การเชื่อมคำ</a:t>
            </a:r>
            <a:r>
              <a:rPr lang="th-TH" altLang="th-TH" sz="36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</a:t>
            </a:r>
            <a:r>
              <a:rPr lang="en-US" altLang="th-TH" sz="36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(Boolean)  :  </a:t>
            </a:r>
            <a:r>
              <a:rPr lang="th-TH" altLang="th-TH" sz="3600" b="1" dirty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AND, OR, NOT</a:t>
            </a:r>
          </a:p>
        </p:txBody>
      </p:sp>
      <p:sp>
        <p:nvSpPr>
          <p:cNvPr id="8" name="Slide Number Placeholder 4"/>
          <p:cNvSpPr txBox="1">
            <a:spLocks noGrp="1"/>
          </p:cNvSpPr>
          <p:nvPr/>
        </p:nvSpPr>
        <p:spPr bwMode="auto">
          <a:xfrm>
            <a:off x="8426449" y="6400800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A38CDEBF-37A9-4378-B46C-1141A95E00E7}" type="slidenum">
              <a:rPr lang="en-US" altLang="th-TH" sz="2000" b="1">
                <a:solidFill>
                  <a:srgbClr val="0066FF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US" altLang="th-TH" sz="2000" b="1" dirty="0">
              <a:solidFill>
                <a:srgbClr val="0066FF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8476DD-0C42-4D7C-92EF-51E8FCABFBE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7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51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chemeClr val="accent1">
                <a:alpha val="84000"/>
                <a:lumMod val="0"/>
                <a:lumOff val="100000"/>
              </a:schemeClr>
            </a:gs>
            <a:gs pos="49000">
              <a:srgbClr val="FFCCFF"/>
            </a:gs>
            <a:gs pos="77000">
              <a:schemeClr val="accent3">
                <a:lumMod val="20000"/>
                <a:lumOff val="80000"/>
              </a:schemeClr>
            </a:gs>
            <a:gs pos="100000">
              <a:srgbClr val="FFFFCC"/>
            </a:gs>
            <a:gs pos="7000">
              <a:srgbClr val="CCFFCC"/>
            </a:gs>
          </a:gsLst>
          <a:lin ang="6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4704"/>
            <a:ext cx="9144000" cy="6060207"/>
          </a:xfrm>
          <a:prstGeom prst="rect">
            <a:avLst/>
          </a:prstGeom>
        </p:spPr>
      </p:pic>
      <p:sp>
        <p:nvSpPr>
          <p:cNvPr id="4" name="Slide Number Placeholder 4"/>
          <p:cNvSpPr txBox="1">
            <a:spLocks noGrp="1"/>
          </p:cNvSpPr>
          <p:nvPr/>
        </p:nvSpPr>
        <p:spPr bwMode="auto">
          <a:xfrm>
            <a:off x="8426449" y="6400800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A38CDEBF-37A9-4378-B46C-1141A95E00E7}" type="slidenum">
              <a:rPr lang="en-US" altLang="th-TH" sz="2000" b="1">
                <a:solidFill>
                  <a:srgbClr val="0066FF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US" altLang="th-TH" sz="2000" b="1">
              <a:solidFill>
                <a:srgbClr val="0066FF"/>
              </a:solidFill>
            </a:endParaRPr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>
            <a:off x="8426450" y="6148388"/>
            <a:ext cx="555625" cy="404812"/>
          </a:xfrm>
          <a:prstGeom prst="rightArrow">
            <a:avLst>
              <a:gd name="adj1" fmla="val 50000"/>
              <a:gd name="adj2" fmla="val 30449"/>
            </a:avLst>
          </a:prstGeom>
          <a:solidFill>
            <a:srgbClr val="FFCCCC"/>
          </a:solidFill>
          <a:ln w="12700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>
              <a:defRPr/>
            </a:pPr>
            <a:r>
              <a:rPr lang="th-TH" sz="1050" b="1" dirty="0" smtClean="0">
                <a:solidFill>
                  <a:srgbClr val="0066FF"/>
                </a:solidFill>
                <a:cs typeface="Angsana New" pitchFamily="18" charset="-34"/>
              </a:rPr>
              <a:t>ค้นชื่อ</a:t>
            </a:r>
            <a:endParaRPr lang="th-TH" sz="1050" b="1" dirty="0">
              <a:solidFill>
                <a:srgbClr val="0066FF"/>
              </a:solidFill>
              <a:cs typeface="Angsana New" pitchFamily="18" charset="-34"/>
            </a:endParaRP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1691680" y="1268760"/>
            <a:ext cx="3888680" cy="648072"/>
          </a:xfrm>
          <a:prstGeom prst="upArrowCallout">
            <a:avLst>
              <a:gd name="adj1" fmla="val 81813"/>
              <a:gd name="adj2" fmla="val 132078"/>
              <a:gd name="adj3" fmla="val 16667"/>
              <a:gd name="adj4" fmla="val 65148"/>
            </a:avLst>
          </a:prstGeom>
          <a:gradFill rotWithShape="1">
            <a:gsLst>
              <a:gs pos="0">
                <a:srgbClr val="FF0000"/>
              </a:gs>
              <a:gs pos="50000">
                <a:srgbClr val="FFFFFF"/>
              </a:gs>
              <a:gs pos="100000">
                <a:srgbClr val="FF0000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th-TH" sz="3600">
              <a:solidFill>
                <a:srgbClr val="0000CC"/>
              </a:solidFill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691680" y="1516722"/>
            <a:ext cx="388720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th-TH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“malaria falciparum” AND </a:t>
            </a:r>
            <a:r>
              <a:rPr lang="en-US" altLang="th-TH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thailand</a:t>
            </a:r>
            <a:endParaRPr lang="th-TH" altLang="th-TH" sz="20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07504" y="44624"/>
            <a:ext cx="8928992" cy="609600"/>
          </a:xfrm>
          <a:prstGeom prst="rect">
            <a:avLst/>
          </a:prstGeom>
          <a:gradFill>
            <a:gsLst>
              <a:gs pos="0">
                <a:srgbClr val="FF99FF"/>
              </a:gs>
              <a:gs pos="27000">
                <a:srgbClr val="FFFF99"/>
              </a:gs>
              <a:gs pos="56000">
                <a:schemeClr val="bg1"/>
              </a:gs>
              <a:gs pos="81000">
                <a:srgbClr val="FFFF99"/>
              </a:gs>
              <a:gs pos="100000">
                <a:srgbClr val="92D050"/>
              </a:gs>
            </a:gsLst>
            <a:lin ang="10800000" scaled="1"/>
          </a:gradFill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altLang="th-TH" sz="40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						  การค้นตามรูปแบบคำค้น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8476DD-0C42-4D7C-92EF-51E8FCABFBE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8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237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chemeClr val="accent1">
                <a:alpha val="84000"/>
                <a:lumMod val="0"/>
                <a:lumOff val="100000"/>
              </a:schemeClr>
            </a:gs>
            <a:gs pos="49000">
              <a:srgbClr val="FFCCFF"/>
            </a:gs>
            <a:gs pos="77000">
              <a:schemeClr val="accent3">
                <a:lumMod val="20000"/>
                <a:lumOff val="80000"/>
              </a:schemeClr>
            </a:gs>
            <a:gs pos="100000">
              <a:srgbClr val="FFFFCC"/>
            </a:gs>
            <a:gs pos="7000">
              <a:srgbClr val="CCFFCC"/>
            </a:gs>
          </a:gsLst>
          <a:lin ang="6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29369"/>
            <a:ext cx="9144000" cy="5195542"/>
          </a:xfrm>
          <a:prstGeom prst="rect">
            <a:avLst/>
          </a:prstGeom>
        </p:spPr>
      </p:pic>
      <p:sp>
        <p:nvSpPr>
          <p:cNvPr id="4" name="Slide Number Placeholder 4"/>
          <p:cNvSpPr txBox="1">
            <a:spLocks noGrp="1"/>
          </p:cNvSpPr>
          <p:nvPr/>
        </p:nvSpPr>
        <p:spPr bwMode="auto">
          <a:xfrm>
            <a:off x="8426449" y="6400800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A38CDEBF-37A9-4378-B46C-1141A95E00E7}" type="slidenum">
              <a:rPr lang="en-US" altLang="th-TH" sz="2000" b="1">
                <a:solidFill>
                  <a:srgbClr val="0066FF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US" altLang="th-TH" sz="2000" b="1">
              <a:solidFill>
                <a:srgbClr val="0066FF"/>
              </a:solidFill>
            </a:endParaRPr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>
            <a:off x="8426450" y="6148388"/>
            <a:ext cx="555625" cy="404812"/>
          </a:xfrm>
          <a:prstGeom prst="rightArrow">
            <a:avLst>
              <a:gd name="adj1" fmla="val 50000"/>
              <a:gd name="adj2" fmla="val 30449"/>
            </a:avLst>
          </a:prstGeom>
          <a:solidFill>
            <a:srgbClr val="FFCCCC"/>
          </a:solidFill>
          <a:ln w="12700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>
              <a:defRPr/>
            </a:pPr>
            <a:r>
              <a:rPr lang="th-TH" sz="1050" b="1" dirty="0" smtClean="0">
                <a:solidFill>
                  <a:srgbClr val="0066FF"/>
                </a:solidFill>
                <a:cs typeface="Angsana New" pitchFamily="18" charset="-34"/>
              </a:rPr>
              <a:t>ค้นวารสาร</a:t>
            </a:r>
            <a:endParaRPr lang="th-TH" sz="1050" b="1" dirty="0">
              <a:solidFill>
                <a:srgbClr val="0066FF"/>
              </a:solidFill>
              <a:cs typeface="Angsana New" pitchFamily="18" charset="-34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6674" y="0"/>
            <a:ext cx="8915400" cy="19442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3"/>
              </a:buClr>
              <a:buSzPct val="100000"/>
              <a:buFont typeface="Tw Cen MT" panose="020B0602020104020603" pitchFamily="34" charset="0"/>
              <a:buNone/>
              <a:defRPr sz="16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70000"/>
              </a:lnSpc>
              <a:buFontTx/>
              <a:buNone/>
            </a:pPr>
            <a:r>
              <a:rPr lang="th-TH" altLang="th-TH" sz="4800" b="1" u="sng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ค้นชื่อผู้เขียน</a:t>
            </a:r>
            <a:r>
              <a:rPr lang="en-US" altLang="th-TH" sz="48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:</a:t>
            </a:r>
            <a:r>
              <a:rPr lang="en-US" altLang="th-TH" sz="54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altLang="th-TH" sz="40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นามสกุล  อักษรย่อชื่อต้น ชื่อกลาง</a:t>
            </a:r>
            <a:r>
              <a:rPr lang="en-US" altLang="th-TH" sz="40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(</a:t>
            </a:r>
            <a:r>
              <a:rPr lang="th-TH" altLang="th-TH" sz="40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ถ้ามี</a:t>
            </a:r>
            <a:r>
              <a:rPr lang="en-US" altLang="th-TH" sz="40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)</a:t>
            </a:r>
            <a:r>
              <a:rPr lang="th-TH" altLang="th-TH" sz="40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เช่น</a:t>
            </a:r>
            <a:endParaRPr lang="en-US" altLang="th-TH" sz="4000" b="1" dirty="0" smtClean="0">
              <a:solidFill>
                <a:srgbClr val="0000CC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>
              <a:lnSpc>
                <a:spcPct val="70000"/>
              </a:lnSpc>
              <a:buFontTx/>
              <a:buNone/>
            </a:pPr>
            <a:endParaRPr lang="th-TH" altLang="th-TH" sz="1050" b="1" dirty="0" smtClean="0">
              <a:solidFill>
                <a:srgbClr val="0000CC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>
              <a:lnSpc>
                <a:spcPct val="60000"/>
              </a:lnSpc>
            </a:pPr>
            <a:r>
              <a:rPr lang="th-TH" altLang="th-TH" sz="60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	</a:t>
            </a:r>
            <a:r>
              <a:rPr lang="en-US" altLang="th-TH" sz="54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en-US" altLang="th-TH" sz="5400" b="1" dirty="0" err="1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wacharasindhu</a:t>
            </a:r>
            <a:r>
              <a:rPr lang="en-US" altLang="th-TH" sz="54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s  </a:t>
            </a:r>
            <a:r>
              <a:rPr lang="th-TH" altLang="th-TH" sz="54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altLang="th-TH" sz="40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หรือ</a:t>
            </a:r>
            <a:r>
              <a:rPr lang="en-US" altLang="th-TH" sz="54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en-US" altLang="th-TH" sz="5400" b="1" dirty="0" err="1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williams</a:t>
            </a:r>
            <a:r>
              <a:rPr lang="en-US" altLang="th-TH" sz="54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ac </a:t>
            </a:r>
            <a:r>
              <a:rPr lang="en-US" altLang="th-TH" sz="6000" b="1" dirty="0" smtClean="0">
                <a:solidFill>
                  <a:srgbClr val="0000CC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	</a:t>
            </a:r>
          </a:p>
        </p:txBody>
      </p:sp>
      <p:sp>
        <p:nvSpPr>
          <p:cNvPr id="7" name="Oval 8"/>
          <p:cNvSpPr>
            <a:spLocks noChangeArrowheads="1"/>
          </p:cNvSpPr>
          <p:nvPr/>
        </p:nvSpPr>
        <p:spPr bwMode="auto">
          <a:xfrm>
            <a:off x="5796136" y="3881326"/>
            <a:ext cx="1833421" cy="503237"/>
          </a:xfrm>
          <a:prstGeom prst="ellipse">
            <a:avLst/>
          </a:prstGeom>
          <a:noFill/>
          <a:ln w="12700" cap="sq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th-TH" sz="2800"/>
          </a:p>
        </p:txBody>
      </p:sp>
      <p:sp>
        <p:nvSpPr>
          <p:cNvPr id="8" name="Oval 8"/>
          <p:cNvSpPr>
            <a:spLocks noChangeArrowheads="1"/>
          </p:cNvSpPr>
          <p:nvPr/>
        </p:nvSpPr>
        <p:spPr bwMode="auto">
          <a:xfrm>
            <a:off x="4644008" y="5510695"/>
            <a:ext cx="1833421" cy="503237"/>
          </a:xfrm>
          <a:prstGeom prst="ellipse">
            <a:avLst/>
          </a:prstGeom>
          <a:noFill/>
          <a:ln w="12700" cap="sq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ngsana New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ngsana New" pitchFamily="18" charset="-34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ngsana New" pitchFamily="18" charset="-34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ngsana New" pitchFamily="18" charset="-34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ngsana New" pitchFamily="18" charset="-34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th-TH" sz="280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8476DD-0C42-4D7C-92EF-51E8FCABFBE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9</a:t>
            </a:fld>
            <a:endParaRPr lang="th-TH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etrospect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B4028482-F53A-4442-AB14-9B7A43F44F96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8064</TotalTime>
  <Words>1501</Words>
  <Application>Microsoft Office PowerPoint</Application>
  <PresentationFormat>On-screen Show (4:3)</PresentationFormat>
  <Paragraphs>318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32</vt:i4>
      </vt:variant>
    </vt:vector>
  </HeadingPairs>
  <TitlesOfParts>
    <vt:vector size="49" baseType="lpstr">
      <vt:lpstr>Angsana New</vt:lpstr>
      <vt:lpstr>AngsanaUPC</vt:lpstr>
      <vt:lpstr>Arial</vt:lpstr>
      <vt:lpstr>Calibri</vt:lpstr>
      <vt:lpstr>Calibri Light</vt:lpstr>
      <vt:lpstr>Cordia New</vt:lpstr>
      <vt:lpstr>FreesiaUPC</vt:lpstr>
      <vt:lpstr>IrisUPC</vt:lpstr>
      <vt:lpstr>Tahoma</vt:lpstr>
      <vt:lpstr>Times New Roman</vt:lpstr>
      <vt:lpstr>Trebuchet MS</vt:lpstr>
      <vt:lpstr>Tw Cen MT</vt:lpstr>
      <vt:lpstr>Tw Cen MT Condensed</vt:lpstr>
      <vt:lpstr>Wingdings 3</vt:lpstr>
      <vt:lpstr>Retrospect</vt:lpstr>
      <vt:lpstr>Office Theme</vt:lpstr>
      <vt:lpstr>Integral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CSC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Windows 95 Thai Edition</dc:creator>
  <cp:lastModifiedBy>Aujchara Srirungreang</cp:lastModifiedBy>
  <cp:revision>353</cp:revision>
  <cp:lastPrinted>2020-07-14T08:58:28Z</cp:lastPrinted>
  <dcterms:created xsi:type="dcterms:W3CDTF">2004-02-09T03:52:02Z</dcterms:created>
  <dcterms:modified xsi:type="dcterms:W3CDTF">2020-07-31T03:20:31Z</dcterms:modified>
</cp:coreProperties>
</file>